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61" r:id="rId2"/>
    <p:sldId id="257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9" r:id="rId11"/>
    <p:sldId id="281" r:id="rId12"/>
    <p:sldId id="282" r:id="rId13"/>
    <p:sldId id="283" r:id="rId14"/>
    <p:sldId id="284" r:id="rId15"/>
    <p:sldId id="285" r:id="rId16"/>
    <p:sldId id="287" r:id="rId17"/>
    <p:sldId id="286" r:id="rId18"/>
    <p:sldId id="288" r:id="rId19"/>
    <p:sldId id="265" r:id="rId20"/>
    <p:sldId id="273" r:id="rId21"/>
    <p:sldId id="272" r:id="rId22"/>
    <p:sldId id="271" r:id="rId23"/>
    <p:sldId id="262" r:id="rId24"/>
    <p:sldId id="263" r:id="rId25"/>
    <p:sldId id="264" r:id="rId26"/>
    <p:sldId id="266" r:id="rId27"/>
    <p:sldId id="267" r:id="rId28"/>
    <p:sldId id="268" r:id="rId29"/>
    <p:sldId id="269" r:id="rId30"/>
    <p:sldId id="270" r:id="rId31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06" autoAdjust="0"/>
  </p:normalViewPr>
  <p:slideViewPr>
    <p:cSldViewPr snapToGrid="0">
      <p:cViewPr varScale="1">
        <p:scale>
          <a:sx n="90" d="100"/>
          <a:sy n="90" d="100"/>
        </p:scale>
        <p:origin x="528" y="9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77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Datenreihe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65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hade val="65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shade val="65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5F-4CC6-AB46-0F5752DC9A2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Datenreihe 2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5F-4CC6-AB46-0F5752DC9A2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Datenreihe 3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65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tint val="65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tint val="65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5F-4CC6-AB46-0F5752DC9A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A29113-7A70-4E0E-B036-871C49B835F1}" type="doc">
      <dgm:prSet loTypeId="urn:microsoft.com/office/officeart/2005/8/layout/hProcess6" loCatId="process" qsTypeId="urn:microsoft.com/office/officeart/2005/8/quickstyle/simple1" qsCatId="simple" csTypeId="urn:microsoft.com/office/officeart/2005/8/colors/accent1_1" csCatId="accent1" phldr="1"/>
      <dgm:spPr/>
      <dgm:t>
        <a:bodyPr rtlCol="0"/>
        <a:lstStyle/>
        <a:p>
          <a:pPr rtl="0"/>
          <a:endParaRPr lang="en-US"/>
        </a:p>
      </dgm:t>
    </dgm:pt>
    <dgm:pt modelId="{A6406C01-7E83-4650-8EF5-394419DCB348}">
      <dgm:prSet phldrT="[Text]"/>
      <dgm:spPr/>
      <dgm:t>
        <a:bodyPr rtlCol="0"/>
        <a:lstStyle/>
        <a:p>
          <a:pPr rtl="0"/>
          <a:r>
            <a:rPr lang="de-DE" noProof="0" dirty="0"/>
            <a:t>Schritt 1 Titel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2586B3BB-DA8B-42DF-AC9A-77CE21607FD0}" type="parTrans" cxnId="{4D956F8D-5727-488A-93AF-F33602655A44}">
      <dgm:prSet/>
      <dgm:spPr/>
      <dgm:t>
        <a:bodyPr rtlCol="0"/>
        <a:lstStyle/>
        <a:p>
          <a:pPr rtl="0"/>
          <a:endParaRPr lang="en-US"/>
        </a:p>
      </dgm:t>
    </dgm:pt>
    <dgm:pt modelId="{7C5B61F0-A4F6-4FCA-B552-36151F31051E}" type="sibTrans" cxnId="{4D956F8D-5727-488A-93AF-F33602655A44}">
      <dgm:prSet/>
      <dgm:spPr/>
      <dgm:t>
        <a:bodyPr rtlCol="0"/>
        <a:lstStyle/>
        <a:p>
          <a:pPr rtl="0"/>
          <a:endParaRPr lang="en-US"/>
        </a:p>
      </dgm:t>
    </dgm:pt>
    <dgm:pt modelId="{E4E9F0D0-FF23-4B59-9B97-973BCBE5DC65}">
      <dgm:prSet phldrT="[Text]"/>
      <dgm:spPr/>
      <dgm:t>
        <a:bodyPr rtlCol="0"/>
        <a:lstStyle/>
        <a:p>
          <a:pPr rtl="0"/>
          <a:r>
            <a:rPr lang="de-DE" noProof="0" dirty="0"/>
            <a:t>Aufgaben-beschreibung</a:t>
          </a:r>
        </a:p>
      </dgm:t>
      <dgm:extLst>
        <a:ext uri="{E40237B7-FDA0-4F09-8148-C483321AD2D9}">
          <dgm14:cNvPr xmlns:dgm14="http://schemas.microsoft.com/office/drawing/2010/diagram" id="0" name="" title="Step 1 - task description"/>
        </a:ext>
      </dgm:extLst>
    </dgm:pt>
    <dgm:pt modelId="{E9237435-F938-45D4-8BF4-6D5D4DFF850F}" type="parTrans" cxnId="{37A3A996-9723-4BDB-8959-9D9B7799BD9A}">
      <dgm:prSet/>
      <dgm:spPr/>
      <dgm:t>
        <a:bodyPr rtlCol="0"/>
        <a:lstStyle/>
        <a:p>
          <a:pPr rtl="0"/>
          <a:endParaRPr lang="en-US"/>
        </a:p>
      </dgm:t>
    </dgm:pt>
    <dgm:pt modelId="{D32B195A-7CAD-474B-B79C-BE4BB171E742}" type="sibTrans" cxnId="{37A3A996-9723-4BDB-8959-9D9B7799BD9A}">
      <dgm:prSet/>
      <dgm:spPr/>
      <dgm:t>
        <a:bodyPr rtlCol="0"/>
        <a:lstStyle/>
        <a:p>
          <a:pPr rtl="0"/>
          <a:endParaRPr lang="en-US"/>
        </a:p>
      </dgm:t>
    </dgm:pt>
    <dgm:pt modelId="{5D952622-A79E-41E4-BBC2-6212DEFFA91C}">
      <dgm:prSet phldrT="[Text]"/>
      <dgm:spPr/>
      <dgm:t>
        <a:bodyPr rtlCol="0"/>
        <a:lstStyle/>
        <a:p>
          <a:pPr rtl="0"/>
          <a:r>
            <a:rPr lang="de-DE" noProof="0" dirty="0"/>
            <a:t>Schritt 2 Titel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10627A68-BE4B-4A4A-9EC9-4CFEF1E4DF39}" type="parTrans" cxnId="{A22BDB9A-90BB-4DA2-8850-00D4F1D3B898}">
      <dgm:prSet/>
      <dgm:spPr/>
      <dgm:t>
        <a:bodyPr rtlCol="0"/>
        <a:lstStyle/>
        <a:p>
          <a:pPr rtl="0"/>
          <a:endParaRPr lang="en-US"/>
        </a:p>
      </dgm:t>
    </dgm:pt>
    <dgm:pt modelId="{092BAEF3-D9F2-476B-9A0B-6F14CC814529}" type="sibTrans" cxnId="{A22BDB9A-90BB-4DA2-8850-00D4F1D3B898}">
      <dgm:prSet/>
      <dgm:spPr/>
      <dgm:t>
        <a:bodyPr rtlCol="0"/>
        <a:lstStyle/>
        <a:p>
          <a:pPr rtl="0"/>
          <a:endParaRPr lang="en-US"/>
        </a:p>
      </dgm:t>
    </dgm:pt>
    <dgm:pt modelId="{5248D9DA-6444-46F6-8D28-C8BB2253AAD1}">
      <dgm:prSet phldrT="[Text]"/>
      <dgm:spPr/>
      <dgm:t>
        <a:bodyPr rtlCol="0"/>
        <a:lstStyle/>
        <a:p>
          <a:pPr rtl="0"/>
          <a:r>
            <a:rPr lang="de-DE" noProof="0" dirty="0"/>
            <a:t>Aufgaben-beschreibung</a:t>
          </a:r>
        </a:p>
      </dgm:t>
      <dgm:extLst>
        <a:ext uri="{E40237B7-FDA0-4F09-8148-C483321AD2D9}">
          <dgm14:cNvPr xmlns:dgm14="http://schemas.microsoft.com/office/drawing/2010/diagram" id="0" name="" title="Step 2 - task description"/>
        </a:ext>
      </dgm:extLst>
    </dgm:pt>
    <dgm:pt modelId="{A8533F77-F094-4EDB-BCC7-35E0D6A46B71}" type="parTrans" cxnId="{35AF286C-A401-4C08-B8A3-F38B03322BD8}">
      <dgm:prSet/>
      <dgm:spPr/>
      <dgm:t>
        <a:bodyPr rtlCol="0"/>
        <a:lstStyle/>
        <a:p>
          <a:pPr rtl="0"/>
          <a:endParaRPr lang="en-US"/>
        </a:p>
      </dgm:t>
    </dgm:pt>
    <dgm:pt modelId="{011B552E-515A-4C41-B810-0D2552861422}" type="sibTrans" cxnId="{35AF286C-A401-4C08-B8A3-F38B03322BD8}">
      <dgm:prSet/>
      <dgm:spPr/>
      <dgm:t>
        <a:bodyPr rtlCol="0"/>
        <a:lstStyle/>
        <a:p>
          <a:pPr rtl="0"/>
          <a:endParaRPr lang="en-US"/>
        </a:p>
      </dgm:t>
    </dgm:pt>
    <dgm:pt modelId="{50706FFE-8A00-485D-9FF7-8D310692C602}">
      <dgm:prSet phldrT="[Text]"/>
      <dgm:spPr/>
      <dgm:t>
        <a:bodyPr rtlCol="0"/>
        <a:lstStyle/>
        <a:p>
          <a:pPr rtl="0"/>
          <a:r>
            <a:rPr lang="de-DE" noProof="0" dirty="0"/>
            <a:t>Schritt 3 Titel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EF44BD91-19A4-424B-BA32-4A5492B6E40B}" type="parTrans" cxnId="{7599CECE-5293-4C57-A979-D096C99254C7}">
      <dgm:prSet/>
      <dgm:spPr/>
      <dgm:t>
        <a:bodyPr rtlCol="0"/>
        <a:lstStyle/>
        <a:p>
          <a:pPr rtl="0"/>
          <a:endParaRPr lang="en-US"/>
        </a:p>
      </dgm:t>
    </dgm:pt>
    <dgm:pt modelId="{CD03DFF4-D962-46D6-AFFA-2A87FD08403E}" type="sibTrans" cxnId="{7599CECE-5293-4C57-A979-D096C99254C7}">
      <dgm:prSet/>
      <dgm:spPr/>
      <dgm:t>
        <a:bodyPr rtlCol="0"/>
        <a:lstStyle/>
        <a:p>
          <a:pPr rtl="0"/>
          <a:endParaRPr lang="en-US"/>
        </a:p>
      </dgm:t>
    </dgm:pt>
    <dgm:pt modelId="{3A9B5D84-CB00-4BC9-ADB2-5CF832F36763}">
      <dgm:prSet phldrT="[Text]"/>
      <dgm:spPr/>
      <dgm:t>
        <a:bodyPr rtlCol="0"/>
        <a:lstStyle/>
        <a:p>
          <a:pPr rtl="0"/>
          <a:r>
            <a:rPr lang="de-DE" noProof="0" dirty="0"/>
            <a:t>Aufgaben-beschreibung</a:t>
          </a:r>
        </a:p>
      </dgm:t>
      <dgm:extLst>
        <a:ext uri="{E40237B7-FDA0-4F09-8148-C483321AD2D9}">
          <dgm14:cNvPr xmlns:dgm14="http://schemas.microsoft.com/office/drawing/2010/diagram" id="0" name="" title="Step 3 - task description"/>
        </a:ext>
      </dgm:extLst>
    </dgm:pt>
    <dgm:pt modelId="{BD57EC4A-052D-4824-8820-064BAC997A9B}" type="parTrans" cxnId="{11A0AF47-4BCA-470E-92BF-7B388FFB0DE8}">
      <dgm:prSet/>
      <dgm:spPr/>
      <dgm:t>
        <a:bodyPr rtlCol="0"/>
        <a:lstStyle/>
        <a:p>
          <a:pPr rtl="0"/>
          <a:endParaRPr lang="en-US"/>
        </a:p>
      </dgm:t>
    </dgm:pt>
    <dgm:pt modelId="{98E878CF-4A49-4E76-BD23-AE7C5290BAFD}" type="sibTrans" cxnId="{11A0AF47-4BCA-470E-92BF-7B388FFB0DE8}">
      <dgm:prSet/>
      <dgm:spPr/>
      <dgm:t>
        <a:bodyPr rtlCol="0"/>
        <a:lstStyle/>
        <a:p>
          <a:pPr rtl="0"/>
          <a:endParaRPr lang="en-US"/>
        </a:p>
      </dgm:t>
    </dgm:pt>
    <dgm:pt modelId="{8734DFB3-ADD8-4FD2-87D8-1981AA0ADD0B}" type="pres">
      <dgm:prSet presAssocID="{FBA29113-7A70-4E0E-B036-871C49B835F1}" presName="theList" presStyleCnt="0">
        <dgm:presLayoutVars>
          <dgm:dir/>
          <dgm:animLvl val="lvl"/>
          <dgm:resizeHandles val="exact"/>
        </dgm:presLayoutVars>
      </dgm:prSet>
      <dgm:spPr/>
    </dgm:pt>
    <dgm:pt modelId="{5C04AEFB-7132-4B28-A7D3-862245070A8D}" type="pres">
      <dgm:prSet presAssocID="{A6406C01-7E83-4650-8EF5-394419DCB348}" presName="compNode" presStyleCnt="0"/>
      <dgm:spPr/>
    </dgm:pt>
    <dgm:pt modelId="{358F74AC-FC7D-465B-BD12-B6CCC00F3D29}" type="pres">
      <dgm:prSet presAssocID="{A6406C01-7E83-4650-8EF5-394419DCB348}" presName="noGeometry" presStyleCnt="0"/>
      <dgm:spPr/>
    </dgm:pt>
    <dgm:pt modelId="{610B5FFC-C0C9-444C-9F7A-14D1B54F604D}" type="pres">
      <dgm:prSet presAssocID="{A6406C01-7E83-4650-8EF5-394419DCB348}" presName="childTextVisible" presStyleLbl="bgAccFollowNode1" presStyleIdx="0" presStyleCnt="3">
        <dgm:presLayoutVars>
          <dgm:bulletEnabled val="1"/>
        </dgm:presLayoutVars>
      </dgm:prSet>
      <dgm:spPr/>
    </dgm:pt>
    <dgm:pt modelId="{FB705FC1-639E-4064-8E9A-A79870DE5273}" type="pres">
      <dgm:prSet presAssocID="{A6406C01-7E83-4650-8EF5-394419DCB348}" presName="childTextHidden" presStyleLbl="bgAccFollowNode1" presStyleIdx="0" presStyleCnt="3"/>
      <dgm:spPr/>
    </dgm:pt>
    <dgm:pt modelId="{47DA5750-48DC-4E4F-815D-0B05DBC30DAB}" type="pres">
      <dgm:prSet presAssocID="{A6406C01-7E83-4650-8EF5-394419DCB348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319C676-A7DE-4777-9BB4-3B6D30ED3F5C}" type="pres">
      <dgm:prSet presAssocID="{A6406C01-7E83-4650-8EF5-394419DCB348}" presName="aSpace" presStyleCnt="0"/>
      <dgm:spPr/>
    </dgm:pt>
    <dgm:pt modelId="{CA708D38-D093-4C16-A955-CF2CAC7F0A99}" type="pres">
      <dgm:prSet presAssocID="{5D952622-A79E-41E4-BBC2-6212DEFFA91C}" presName="compNode" presStyleCnt="0"/>
      <dgm:spPr/>
    </dgm:pt>
    <dgm:pt modelId="{6F3066E9-E96F-489D-8A4B-6D55FBE389F2}" type="pres">
      <dgm:prSet presAssocID="{5D952622-A79E-41E4-BBC2-6212DEFFA91C}" presName="noGeometry" presStyleCnt="0"/>
      <dgm:spPr/>
    </dgm:pt>
    <dgm:pt modelId="{00D2DC2C-7CA2-4A4B-B66D-3DDCAB7DC8E9}" type="pres">
      <dgm:prSet presAssocID="{5D952622-A79E-41E4-BBC2-6212DEFFA91C}" presName="childTextVisible" presStyleLbl="bgAccFollowNode1" presStyleIdx="1" presStyleCnt="3">
        <dgm:presLayoutVars>
          <dgm:bulletEnabled val="1"/>
        </dgm:presLayoutVars>
      </dgm:prSet>
      <dgm:spPr/>
    </dgm:pt>
    <dgm:pt modelId="{072FB640-0A28-40E8-9C0C-86BAF45C6EF0}" type="pres">
      <dgm:prSet presAssocID="{5D952622-A79E-41E4-BBC2-6212DEFFA91C}" presName="childTextHidden" presStyleLbl="bgAccFollowNode1" presStyleIdx="1" presStyleCnt="3"/>
      <dgm:spPr/>
    </dgm:pt>
    <dgm:pt modelId="{EE8733A1-7662-4D0A-B39E-2218596CC81C}" type="pres">
      <dgm:prSet presAssocID="{5D952622-A79E-41E4-BBC2-6212DEFFA91C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E0D7C734-E391-436F-996C-E60442F50A17}" type="pres">
      <dgm:prSet presAssocID="{5D952622-A79E-41E4-BBC2-6212DEFFA91C}" presName="aSpace" presStyleCnt="0"/>
      <dgm:spPr/>
    </dgm:pt>
    <dgm:pt modelId="{E8F3A685-8F9F-4BAC-8C8B-A1DE5AA41F3A}" type="pres">
      <dgm:prSet presAssocID="{50706FFE-8A00-485D-9FF7-8D310692C602}" presName="compNode" presStyleCnt="0"/>
      <dgm:spPr/>
    </dgm:pt>
    <dgm:pt modelId="{84BFA617-6CAF-4DA9-A086-82BCA61093BE}" type="pres">
      <dgm:prSet presAssocID="{50706FFE-8A00-485D-9FF7-8D310692C602}" presName="noGeometry" presStyleCnt="0"/>
      <dgm:spPr/>
    </dgm:pt>
    <dgm:pt modelId="{4BF699B1-BE15-42D1-9784-AA33CF29870E}" type="pres">
      <dgm:prSet presAssocID="{50706FFE-8A00-485D-9FF7-8D310692C602}" presName="childTextVisible" presStyleLbl="bgAccFollowNode1" presStyleIdx="2" presStyleCnt="3">
        <dgm:presLayoutVars>
          <dgm:bulletEnabled val="1"/>
        </dgm:presLayoutVars>
      </dgm:prSet>
      <dgm:spPr/>
    </dgm:pt>
    <dgm:pt modelId="{F0925EF4-86E2-4748-BA70-94AAF55AB064}" type="pres">
      <dgm:prSet presAssocID="{50706FFE-8A00-485D-9FF7-8D310692C602}" presName="childTextHidden" presStyleLbl="bgAccFollowNode1" presStyleIdx="2" presStyleCnt="3"/>
      <dgm:spPr/>
    </dgm:pt>
    <dgm:pt modelId="{78E9A4E4-18A9-4B73-8007-A63A71C71937}" type="pres">
      <dgm:prSet presAssocID="{50706FFE-8A00-485D-9FF7-8D310692C602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99E34304-5770-4691-A3EE-6A7C8B9ACD53}" type="presOf" srcId="{E4E9F0D0-FF23-4B59-9B97-973BCBE5DC65}" destId="{610B5FFC-C0C9-444C-9F7A-14D1B54F604D}" srcOrd="0" destOrd="0" presId="urn:microsoft.com/office/officeart/2005/8/layout/hProcess6"/>
    <dgm:cxn modelId="{81ACEA16-295B-4802-A889-1DC375F525AB}" type="presOf" srcId="{A6406C01-7E83-4650-8EF5-394419DCB348}" destId="{47DA5750-48DC-4E4F-815D-0B05DBC30DAB}" srcOrd="0" destOrd="0" presId="urn:microsoft.com/office/officeart/2005/8/layout/hProcess6"/>
    <dgm:cxn modelId="{130B0544-2388-4104-A721-8D29E7C77420}" type="presOf" srcId="{5D952622-A79E-41E4-BBC2-6212DEFFA91C}" destId="{EE8733A1-7662-4D0A-B39E-2218596CC81C}" srcOrd="0" destOrd="0" presId="urn:microsoft.com/office/officeart/2005/8/layout/hProcess6"/>
    <dgm:cxn modelId="{31498E67-CEA0-4571-B7AB-26A2113144F6}" type="presOf" srcId="{FBA29113-7A70-4E0E-B036-871C49B835F1}" destId="{8734DFB3-ADD8-4FD2-87D8-1981AA0ADD0B}" srcOrd="0" destOrd="0" presId="urn:microsoft.com/office/officeart/2005/8/layout/hProcess6"/>
    <dgm:cxn modelId="{11A0AF47-4BCA-470E-92BF-7B388FFB0DE8}" srcId="{50706FFE-8A00-485D-9FF7-8D310692C602}" destId="{3A9B5D84-CB00-4BC9-ADB2-5CF832F36763}" srcOrd="0" destOrd="0" parTransId="{BD57EC4A-052D-4824-8820-064BAC997A9B}" sibTransId="{98E878CF-4A49-4E76-BD23-AE7C5290BAFD}"/>
    <dgm:cxn modelId="{019AA969-1A2B-48C0-B7C9-005E817BC2CB}" type="presOf" srcId="{E4E9F0D0-FF23-4B59-9B97-973BCBE5DC65}" destId="{FB705FC1-639E-4064-8E9A-A79870DE5273}" srcOrd="1" destOrd="0" presId="urn:microsoft.com/office/officeart/2005/8/layout/hProcess6"/>
    <dgm:cxn modelId="{35AF286C-A401-4C08-B8A3-F38B03322BD8}" srcId="{5D952622-A79E-41E4-BBC2-6212DEFFA91C}" destId="{5248D9DA-6444-46F6-8D28-C8BB2253AAD1}" srcOrd="0" destOrd="0" parTransId="{A8533F77-F094-4EDB-BCC7-35E0D6A46B71}" sibTransId="{011B552E-515A-4C41-B810-0D2552861422}"/>
    <dgm:cxn modelId="{F36BB86E-E9BB-4DBF-9DFE-F8050046ED1F}" type="presOf" srcId="{3A9B5D84-CB00-4BC9-ADB2-5CF832F36763}" destId="{4BF699B1-BE15-42D1-9784-AA33CF29870E}" srcOrd="0" destOrd="0" presId="urn:microsoft.com/office/officeart/2005/8/layout/hProcess6"/>
    <dgm:cxn modelId="{BA539253-48E3-447C-8770-C31D10399C4A}" type="presOf" srcId="{50706FFE-8A00-485D-9FF7-8D310692C602}" destId="{78E9A4E4-18A9-4B73-8007-A63A71C71937}" srcOrd="0" destOrd="0" presId="urn:microsoft.com/office/officeart/2005/8/layout/hProcess6"/>
    <dgm:cxn modelId="{D2E26D7D-A939-4166-987B-3E9E5A080266}" type="presOf" srcId="{3A9B5D84-CB00-4BC9-ADB2-5CF832F36763}" destId="{F0925EF4-86E2-4748-BA70-94AAF55AB064}" srcOrd="1" destOrd="0" presId="urn:microsoft.com/office/officeart/2005/8/layout/hProcess6"/>
    <dgm:cxn modelId="{4D956F8D-5727-488A-93AF-F33602655A44}" srcId="{FBA29113-7A70-4E0E-B036-871C49B835F1}" destId="{A6406C01-7E83-4650-8EF5-394419DCB348}" srcOrd="0" destOrd="0" parTransId="{2586B3BB-DA8B-42DF-AC9A-77CE21607FD0}" sibTransId="{7C5B61F0-A4F6-4FCA-B552-36151F31051E}"/>
    <dgm:cxn modelId="{37A3A996-9723-4BDB-8959-9D9B7799BD9A}" srcId="{A6406C01-7E83-4650-8EF5-394419DCB348}" destId="{E4E9F0D0-FF23-4B59-9B97-973BCBE5DC65}" srcOrd="0" destOrd="0" parTransId="{E9237435-F938-45D4-8BF4-6D5D4DFF850F}" sibTransId="{D32B195A-7CAD-474B-B79C-BE4BB171E742}"/>
    <dgm:cxn modelId="{E23D729A-C2FC-40CD-8A08-F5EBB66CF80B}" type="presOf" srcId="{5248D9DA-6444-46F6-8D28-C8BB2253AAD1}" destId="{072FB640-0A28-40E8-9C0C-86BAF45C6EF0}" srcOrd="1" destOrd="0" presId="urn:microsoft.com/office/officeart/2005/8/layout/hProcess6"/>
    <dgm:cxn modelId="{A22BDB9A-90BB-4DA2-8850-00D4F1D3B898}" srcId="{FBA29113-7A70-4E0E-B036-871C49B835F1}" destId="{5D952622-A79E-41E4-BBC2-6212DEFFA91C}" srcOrd="1" destOrd="0" parTransId="{10627A68-BE4B-4A4A-9EC9-4CFEF1E4DF39}" sibTransId="{092BAEF3-D9F2-476B-9A0B-6F14CC814529}"/>
    <dgm:cxn modelId="{AE4FA1B2-1FFD-4999-BFB4-0E2A9E4BEBBB}" type="presOf" srcId="{5248D9DA-6444-46F6-8D28-C8BB2253AAD1}" destId="{00D2DC2C-7CA2-4A4B-B66D-3DDCAB7DC8E9}" srcOrd="0" destOrd="0" presId="urn:microsoft.com/office/officeart/2005/8/layout/hProcess6"/>
    <dgm:cxn modelId="{7599CECE-5293-4C57-A979-D096C99254C7}" srcId="{FBA29113-7A70-4E0E-B036-871C49B835F1}" destId="{50706FFE-8A00-485D-9FF7-8D310692C602}" srcOrd="2" destOrd="0" parTransId="{EF44BD91-19A4-424B-BA32-4A5492B6E40B}" sibTransId="{CD03DFF4-D962-46D6-AFFA-2A87FD08403E}"/>
    <dgm:cxn modelId="{FF0D50D3-9477-4407-8F44-B60B9728DED7}" type="presParOf" srcId="{8734DFB3-ADD8-4FD2-87D8-1981AA0ADD0B}" destId="{5C04AEFB-7132-4B28-A7D3-862245070A8D}" srcOrd="0" destOrd="0" presId="urn:microsoft.com/office/officeart/2005/8/layout/hProcess6"/>
    <dgm:cxn modelId="{126CE751-65CF-4E60-902C-2D0B01478834}" type="presParOf" srcId="{5C04AEFB-7132-4B28-A7D3-862245070A8D}" destId="{358F74AC-FC7D-465B-BD12-B6CCC00F3D29}" srcOrd="0" destOrd="0" presId="urn:microsoft.com/office/officeart/2005/8/layout/hProcess6"/>
    <dgm:cxn modelId="{C6915109-771C-43AE-A4C7-A411D8E5978F}" type="presParOf" srcId="{5C04AEFB-7132-4B28-A7D3-862245070A8D}" destId="{610B5FFC-C0C9-444C-9F7A-14D1B54F604D}" srcOrd="1" destOrd="0" presId="urn:microsoft.com/office/officeart/2005/8/layout/hProcess6"/>
    <dgm:cxn modelId="{954FE73F-9595-47D0-9AB9-6EB7EDC39F8E}" type="presParOf" srcId="{5C04AEFB-7132-4B28-A7D3-862245070A8D}" destId="{FB705FC1-639E-4064-8E9A-A79870DE5273}" srcOrd="2" destOrd="0" presId="urn:microsoft.com/office/officeart/2005/8/layout/hProcess6"/>
    <dgm:cxn modelId="{362B7B1C-776A-481A-B10E-B2136C044DB5}" type="presParOf" srcId="{5C04AEFB-7132-4B28-A7D3-862245070A8D}" destId="{47DA5750-48DC-4E4F-815D-0B05DBC30DAB}" srcOrd="3" destOrd="0" presId="urn:microsoft.com/office/officeart/2005/8/layout/hProcess6"/>
    <dgm:cxn modelId="{AB361918-49A4-4458-A6B4-A38162139DB4}" type="presParOf" srcId="{8734DFB3-ADD8-4FD2-87D8-1981AA0ADD0B}" destId="{6319C676-A7DE-4777-9BB4-3B6D30ED3F5C}" srcOrd="1" destOrd="0" presId="urn:microsoft.com/office/officeart/2005/8/layout/hProcess6"/>
    <dgm:cxn modelId="{3E32ED31-FAFA-41FB-A502-0C9269827B55}" type="presParOf" srcId="{8734DFB3-ADD8-4FD2-87D8-1981AA0ADD0B}" destId="{CA708D38-D093-4C16-A955-CF2CAC7F0A99}" srcOrd="2" destOrd="0" presId="urn:microsoft.com/office/officeart/2005/8/layout/hProcess6"/>
    <dgm:cxn modelId="{38B5F8BF-C6A8-4D51-8681-B847070CD1C0}" type="presParOf" srcId="{CA708D38-D093-4C16-A955-CF2CAC7F0A99}" destId="{6F3066E9-E96F-489D-8A4B-6D55FBE389F2}" srcOrd="0" destOrd="0" presId="urn:microsoft.com/office/officeart/2005/8/layout/hProcess6"/>
    <dgm:cxn modelId="{B873A9F4-217E-473A-8D65-14527890AC34}" type="presParOf" srcId="{CA708D38-D093-4C16-A955-CF2CAC7F0A99}" destId="{00D2DC2C-7CA2-4A4B-B66D-3DDCAB7DC8E9}" srcOrd="1" destOrd="0" presId="urn:microsoft.com/office/officeart/2005/8/layout/hProcess6"/>
    <dgm:cxn modelId="{F573A08D-1388-4362-9D10-155655876363}" type="presParOf" srcId="{CA708D38-D093-4C16-A955-CF2CAC7F0A99}" destId="{072FB640-0A28-40E8-9C0C-86BAF45C6EF0}" srcOrd="2" destOrd="0" presId="urn:microsoft.com/office/officeart/2005/8/layout/hProcess6"/>
    <dgm:cxn modelId="{7ADF5CCF-F26A-45B5-9692-98B07AFD46A1}" type="presParOf" srcId="{CA708D38-D093-4C16-A955-CF2CAC7F0A99}" destId="{EE8733A1-7662-4D0A-B39E-2218596CC81C}" srcOrd="3" destOrd="0" presId="urn:microsoft.com/office/officeart/2005/8/layout/hProcess6"/>
    <dgm:cxn modelId="{985C18C8-95A3-4479-821C-610A2BAFFFF3}" type="presParOf" srcId="{8734DFB3-ADD8-4FD2-87D8-1981AA0ADD0B}" destId="{E0D7C734-E391-436F-996C-E60442F50A17}" srcOrd="3" destOrd="0" presId="urn:microsoft.com/office/officeart/2005/8/layout/hProcess6"/>
    <dgm:cxn modelId="{951CD7FA-A9B4-463F-BD0D-452C521FF523}" type="presParOf" srcId="{8734DFB3-ADD8-4FD2-87D8-1981AA0ADD0B}" destId="{E8F3A685-8F9F-4BAC-8C8B-A1DE5AA41F3A}" srcOrd="4" destOrd="0" presId="urn:microsoft.com/office/officeart/2005/8/layout/hProcess6"/>
    <dgm:cxn modelId="{E08D8862-B273-4AA6-9A90-754366CE4945}" type="presParOf" srcId="{E8F3A685-8F9F-4BAC-8C8B-A1DE5AA41F3A}" destId="{84BFA617-6CAF-4DA9-A086-82BCA61093BE}" srcOrd="0" destOrd="0" presId="urn:microsoft.com/office/officeart/2005/8/layout/hProcess6"/>
    <dgm:cxn modelId="{69392B4C-2A7B-41A4-A48C-35E312A6434A}" type="presParOf" srcId="{E8F3A685-8F9F-4BAC-8C8B-A1DE5AA41F3A}" destId="{4BF699B1-BE15-42D1-9784-AA33CF29870E}" srcOrd="1" destOrd="0" presId="urn:microsoft.com/office/officeart/2005/8/layout/hProcess6"/>
    <dgm:cxn modelId="{29F5DEAB-A9C8-47F8-A089-1585C323795A}" type="presParOf" srcId="{E8F3A685-8F9F-4BAC-8C8B-A1DE5AA41F3A}" destId="{F0925EF4-86E2-4748-BA70-94AAF55AB064}" srcOrd="2" destOrd="0" presId="urn:microsoft.com/office/officeart/2005/8/layout/hProcess6"/>
    <dgm:cxn modelId="{E9A57A1B-DDAF-4905-B46C-246DB5E9FB2A}" type="presParOf" srcId="{E8F3A685-8F9F-4BAC-8C8B-A1DE5AA41F3A}" destId="{78E9A4E4-18A9-4B73-8007-A63A71C71937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A29113-7A70-4E0E-B036-871C49B835F1}" type="doc">
      <dgm:prSet loTypeId="urn:microsoft.com/office/officeart/2005/8/layout/hProcess6" loCatId="process" qsTypeId="urn:microsoft.com/office/officeart/2005/8/quickstyle/simple1" qsCatId="simple" csTypeId="urn:microsoft.com/office/officeart/2005/8/colors/accent1_1" csCatId="accent1" phldr="1"/>
      <dgm:spPr/>
      <dgm:t>
        <a:bodyPr rtlCol="0"/>
        <a:lstStyle/>
        <a:p>
          <a:pPr rtl="0"/>
          <a:endParaRPr lang="en-US"/>
        </a:p>
      </dgm:t>
    </dgm:pt>
    <dgm:pt modelId="{A6406C01-7E83-4650-8EF5-394419DCB348}">
      <dgm:prSet phldrT="[Text]"/>
      <dgm:spPr/>
      <dgm:t>
        <a:bodyPr rtlCol="0"/>
        <a:lstStyle/>
        <a:p>
          <a:pPr rtl="0"/>
          <a:r>
            <a:rPr lang="de-DE" noProof="0" dirty="0"/>
            <a:t>Schritt 1 Titel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2586B3BB-DA8B-42DF-AC9A-77CE21607FD0}" type="parTrans" cxnId="{4D956F8D-5727-488A-93AF-F33602655A44}">
      <dgm:prSet/>
      <dgm:spPr/>
      <dgm:t>
        <a:bodyPr rtlCol="0"/>
        <a:lstStyle/>
        <a:p>
          <a:pPr rtl="0"/>
          <a:endParaRPr lang="en-US"/>
        </a:p>
      </dgm:t>
    </dgm:pt>
    <dgm:pt modelId="{7C5B61F0-A4F6-4FCA-B552-36151F31051E}" type="sibTrans" cxnId="{4D956F8D-5727-488A-93AF-F33602655A44}">
      <dgm:prSet/>
      <dgm:spPr/>
      <dgm:t>
        <a:bodyPr rtlCol="0"/>
        <a:lstStyle/>
        <a:p>
          <a:pPr rtl="0"/>
          <a:endParaRPr lang="en-US"/>
        </a:p>
      </dgm:t>
    </dgm:pt>
    <dgm:pt modelId="{E4E9F0D0-FF23-4B59-9B97-973BCBE5DC65}">
      <dgm:prSet phldrT="[Text]"/>
      <dgm:spPr/>
      <dgm:t>
        <a:bodyPr rtlCol="0"/>
        <a:lstStyle/>
        <a:p>
          <a:pPr rtl="0"/>
          <a:r>
            <a:rPr lang="de-DE" noProof="0" dirty="0"/>
            <a:t>Aufgaben-beschreibung</a:t>
          </a:r>
        </a:p>
      </dgm:t>
      <dgm:extLst>
        <a:ext uri="{E40237B7-FDA0-4F09-8148-C483321AD2D9}">
          <dgm14:cNvPr xmlns:dgm14="http://schemas.microsoft.com/office/drawing/2010/diagram" id="0" name="" title="Step 1 - task description"/>
        </a:ext>
      </dgm:extLst>
    </dgm:pt>
    <dgm:pt modelId="{E9237435-F938-45D4-8BF4-6D5D4DFF850F}" type="parTrans" cxnId="{37A3A996-9723-4BDB-8959-9D9B7799BD9A}">
      <dgm:prSet/>
      <dgm:spPr/>
      <dgm:t>
        <a:bodyPr rtlCol="0"/>
        <a:lstStyle/>
        <a:p>
          <a:pPr rtl="0"/>
          <a:endParaRPr lang="en-US"/>
        </a:p>
      </dgm:t>
    </dgm:pt>
    <dgm:pt modelId="{D32B195A-7CAD-474B-B79C-BE4BB171E742}" type="sibTrans" cxnId="{37A3A996-9723-4BDB-8959-9D9B7799BD9A}">
      <dgm:prSet/>
      <dgm:spPr/>
      <dgm:t>
        <a:bodyPr rtlCol="0"/>
        <a:lstStyle/>
        <a:p>
          <a:pPr rtl="0"/>
          <a:endParaRPr lang="en-US"/>
        </a:p>
      </dgm:t>
    </dgm:pt>
    <dgm:pt modelId="{5D952622-A79E-41E4-BBC2-6212DEFFA91C}">
      <dgm:prSet phldrT="[Text]"/>
      <dgm:spPr/>
      <dgm:t>
        <a:bodyPr rtlCol="0"/>
        <a:lstStyle/>
        <a:p>
          <a:pPr rtl="0"/>
          <a:r>
            <a:rPr lang="de-DE" noProof="0" dirty="0"/>
            <a:t>Schritt 2 Titel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10627A68-BE4B-4A4A-9EC9-4CFEF1E4DF39}" type="parTrans" cxnId="{A22BDB9A-90BB-4DA2-8850-00D4F1D3B898}">
      <dgm:prSet/>
      <dgm:spPr/>
      <dgm:t>
        <a:bodyPr rtlCol="0"/>
        <a:lstStyle/>
        <a:p>
          <a:pPr rtl="0"/>
          <a:endParaRPr lang="en-US"/>
        </a:p>
      </dgm:t>
    </dgm:pt>
    <dgm:pt modelId="{092BAEF3-D9F2-476B-9A0B-6F14CC814529}" type="sibTrans" cxnId="{A22BDB9A-90BB-4DA2-8850-00D4F1D3B898}">
      <dgm:prSet/>
      <dgm:spPr/>
      <dgm:t>
        <a:bodyPr rtlCol="0"/>
        <a:lstStyle/>
        <a:p>
          <a:pPr rtl="0"/>
          <a:endParaRPr lang="en-US"/>
        </a:p>
      </dgm:t>
    </dgm:pt>
    <dgm:pt modelId="{5248D9DA-6444-46F6-8D28-C8BB2253AAD1}">
      <dgm:prSet phldrT="[Text]"/>
      <dgm:spPr/>
      <dgm:t>
        <a:bodyPr rtlCol="0"/>
        <a:lstStyle/>
        <a:p>
          <a:pPr rtl="0"/>
          <a:r>
            <a:rPr lang="de-DE" noProof="0" dirty="0"/>
            <a:t>Aufgaben-beschreibung</a:t>
          </a:r>
        </a:p>
      </dgm:t>
      <dgm:extLst>
        <a:ext uri="{E40237B7-FDA0-4F09-8148-C483321AD2D9}">
          <dgm14:cNvPr xmlns:dgm14="http://schemas.microsoft.com/office/drawing/2010/diagram" id="0" name="" title="Step 2 - task description"/>
        </a:ext>
      </dgm:extLst>
    </dgm:pt>
    <dgm:pt modelId="{A8533F77-F094-4EDB-BCC7-35E0D6A46B71}" type="parTrans" cxnId="{35AF286C-A401-4C08-B8A3-F38B03322BD8}">
      <dgm:prSet/>
      <dgm:spPr/>
      <dgm:t>
        <a:bodyPr rtlCol="0"/>
        <a:lstStyle/>
        <a:p>
          <a:pPr rtl="0"/>
          <a:endParaRPr lang="en-US"/>
        </a:p>
      </dgm:t>
    </dgm:pt>
    <dgm:pt modelId="{011B552E-515A-4C41-B810-0D2552861422}" type="sibTrans" cxnId="{35AF286C-A401-4C08-B8A3-F38B03322BD8}">
      <dgm:prSet/>
      <dgm:spPr/>
      <dgm:t>
        <a:bodyPr rtlCol="0"/>
        <a:lstStyle/>
        <a:p>
          <a:pPr rtl="0"/>
          <a:endParaRPr lang="en-US"/>
        </a:p>
      </dgm:t>
    </dgm:pt>
    <dgm:pt modelId="{50706FFE-8A00-485D-9FF7-8D310692C602}">
      <dgm:prSet phldrT="[Text]"/>
      <dgm:spPr/>
      <dgm:t>
        <a:bodyPr rtlCol="0"/>
        <a:lstStyle/>
        <a:p>
          <a:pPr rtl="0"/>
          <a:r>
            <a:rPr lang="de-DE" noProof="0" dirty="0"/>
            <a:t>Schritt 3 Titel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EF44BD91-19A4-424B-BA32-4A5492B6E40B}" type="parTrans" cxnId="{7599CECE-5293-4C57-A979-D096C99254C7}">
      <dgm:prSet/>
      <dgm:spPr/>
      <dgm:t>
        <a:bodyPr rtlCol="0"/>
        <a:lstStyle/>
        <a:p>
          <a:pPr rtl="0"/>
          <a:endParaRPr lang="en-US"/>
        </a:p>
      </dgm:t>
    </dgm:pt>
    <dgm:pt modelId="{CD03DFF4-D962-46D6-AFFA-2A87FD08403E}" type="sibTrans" cxnId="{7599CECE-5293-4C57-A979-D096C99254C7}">
      <dgm:prSet/>
      <dgm:spPr/>
      <dgm:t>
        <a:bodyPr rtlCol="0"/>
        <a:lstStyle/>
        <a:p>
          <a:pPr rtl="0"/>
          <a:endParaRPr lang="en-US"/>
        </a:p>
      </dgm:t>
    </dgm:pt>
    <dgm:pt modelId="{3A9B5D84-CB00-4BC9-ADB2-5CF832F36763}">
      <dgm:prSet phldrT="[Text]"/>
      <dgm:spPr/>
      <dgm:t>
        <a:bodyPr rtlCol="0"/>
        <a:lstStyle/>
        <a:p>
          <a:pPr rtl="0"/>
          <a:r>
            <a:rPr lang="de-DE" noProof="0" dirty="0"/>
            <a:t>Aufgaben-beschreibung</a:t>
          </a:r>
        </a:p>
      </dgm:t>
      <dgm:extLst>
        <a:ext uri="{E40237B7-FDA0-4F09-8148-C483321AD2D9}">
          <dgm14:cNvPr xmlns:dgm14="http://schemas.microsoft.com/office/drawing/2010/diagram" id="0" name="" title="Step 3 - task description"/>
        </a:ext>
      </dgm:extLst>
    </dgm:pt>
    <dgm:pt modelId="{BD57EC4A-052D-4824-8820-064BAC997A9B}" type="parTrans" cxnId="{11A0AF47-4BCA-470E-92BF-7B388FFB0DE8}">
      <dgm:prSet/>
      <dgm:spPr/>
      <dgm:t>
        <a:bodyPr rtlCol="0"/>
        <a:lstStyle/>
        <a:p>
          <a:pPr rtl="0"/>
          <a:endParaRPr lang="en-US"/>
        </a:p>
      </dgm:t>
    </dgm:pt>
    <dgm:pt modelId="{98E878CF-4A49-4E76-BD23-AE7C5290BAFD}" type="sibTrans" cxnId="{11A0AF47-4BCA-470E-92BF-7B388FFB0DE8}">
      <dgm:prSet/>
      <dgm:spPr/>
      <dgm:t>
        <a:bodyPr rtlCol="0"/>
        <a:lstStyle/>
        <a:p>
          <a:pPr rtl="0"/>
          <a:endParaRPr lang="en-US"/>
        </a:p>
      </dgm:t>
    </dgm:pt>
    <dgm:pt modelId="{8734DFB3-ADD8-4FD2-87D8-1981AA0ADD0B}" type="pres">
      <dgm:prSet presAssocID="{FBA29113-7A70-4E0E-B036-871C49B835F1}" presName="theList" presStyleCnt="0">
        <dgm:presLayoutVars>
          <dgm:dir/>
          <dgm:animLvl val="lvl"/>
          <dgm:resizeHandles val="exact"/>
        </dgm:presLayoutVars>
      </dgm:prSet>
      <dgm:spPr/>
    </dgm:pt>
    <dgm:pt modelId="{5C04AEFB-7132-4B28-A7D3-862245070A8D}" type="pres">
      <dgm:prSet presAssocID="{A6406C01-7E83-4650-8EF5-394419DCB348}" presName="compNode" presStyleCnt="0"/>
      <dgm:spPr/>
    </dgm:pt>
    <dgm:pt modelId="{358F74AC-FC7D-465B-BD12-B6CCC00F3D29}" type="pres">
      <dgm:prSet presAssocID="{A6406C01-7E83-4650-8EF5-394419DCB348}" presName="noGeometry" presStyleCnt="0"/>
      <dgm:spPr/>
    </dgm:pt>
    <dgm:pt modelId="{610B5FFC-C0C9-444C-9F7A-14D1B54F604D}" type="pres">
      <dgm:prSet presAssocID="{A6406C01-7E83-4650-8EF5-394419DCB348}" presName="childTextVisible" presStyleLbl="bgAccFollowNode1" presStyleIdx="0" presStyleCnt="3">
        <dgm:presLayoutVars>
          <dgm:bulletEnabled val="1"/>
        </dgm:presLayoutVars>
      </dgm:prSet>
      <dgm:spPr/>
    </dgm:pt>
    <dgm:pt modelId="{FB705FC1-639E-4064-8E9A-A79870DE5273}" type="pres">
      <dgm:prSet presAssocID="{A6406C01-7E83-4650-8EF5-394419DCB348}" presName="childTextHidden" presStyleLbl="bgAccFollowNode1" presStyleIdx="0" presStyleCnt="3"/>
      <dgm:spPr/>
    </dgm:pt>
    <dgm:pt modelId="{47DA5750-48DC-4E4F-815D-0B05DBC30DAB}" type="pres">
      <dgm:prSet presAssocID="{A6406C01-7E83-4650-8EF5-394419DCB348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319C676-A7DE-4777-9BB4-3B6D30ED3F5C}" type="pres">
      <dgm:prSet presAssocID="{A6406C01-7E83-4650-8EF5-394419DCB348}" presName="aSpace" presStyleCnt="0"/>
      <dgm:spPr/>
    </dgm:pt>
    <dgm:pt modelId="{CA708D38-D093-4C16-A955-CF2CAC7F0A99}" type="pres">
      <dgm:prSet presAssocID="{5D952622-A79E-41E4-BBC2-6212DEFFA91C}" presName="compNode" presStyleCnt="0"/>
      <dgm:spPr/>
    </dgm:pt>
    <dgm:pt modelId="{6F3066E9-E96F-489D-8A4B-6D55FBE389F2}" type="pres">
      <dgm:prSet presAssocID="{5D952622-A79E-41E4-BBC2-6212DEFFA91C}" presName="noGeometry" presStyleCnt="0"/>
      <dgm:spPr/>
    </dgm:pt>
    <dgm:pt modelId="{00D2DC2C-7CA2-4A4B-B66D-3DDCAB7DC8E9}" type="pres">
      <dgm:prSet presAssocID="{5D952622-A79E-41E4-BBC2-6212DEFFA91C}" presName="childTextVisible" presStyleLbl="bgAccFollowNode1" presStyleIdx="1" presStyleCnt="3">
        <dgm:presLayoutVars>
          <dgm:bulletEnabled val="1"/>
        </dgm:presLayoutVars>
      </dgm:prSet>
      <dgm:spPr/>
    </dgm:pt>
    <dgm:pt modelId="{072FB640-0A28-40E8-9C0C-86BAF45C6EF0}" type="pres">
      <dgm:prSet presAssocID="{5D952622-A79E-41E4-BBC2-6212DEFFA91C}" presName="childTextHidden" presStyleLbl="bgAccFollowNode1" presStyleIdx="1" presStyleCnt="3"/>
      <dgm:spPr/>
    </dgm:pt>
    <dgm:pt modelId="{EE8733A1-7662-4D0A-B39E-2218596CC81C}" type="pres">
      <dgm:prSet presAssocID="{5D952622-A79E-41E4-BBC2-6212DEFFA91C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E0D7C734-E391-436F-996C-E60442F50A17}" type="pres">
      <dgm:prSet presAssocID="{5D952622-A79E-41E4-BBC2-6212DEFFA91C}" presName="aSpace" presStyleCnt="0"/>
      <dgm:spPr/>
    </dgm:pt>
    <dgm:pt modelId="{E8F3A685-8F9F-4BAC-8C8B-A1DE5AA41F3A}" type="pres">
      <dgm:prSet presAssocID="{50706FFE-8A00-485D-9FF7-8D310692C602}" presName="compNode" presStyleCnt="0"/>
      <dgm:spPr/>
    </dgm:pt>
    <dgm:pt modelId="{84BFA617-6CAF-4DA9-A086-82BCA61093BE}" type="pres">
      <dgm:prSet presAssocID="{50706FFE-8A00-485D-9FF7-8D310692C602}" presName="noGeometry" presStyleCnt="0"/>
      <dgm:spPr/>
    </dgm:pt>
    <dgm:pt modelId="{4BF699B1-BE15-42D1-9784-AA33CF29870E}" type="pres">
      <dgm:prSet presAssocID="{50706FFE-8A00-485D-9FF7-8D310692C602}" presName="childTextVisible" presStyleLbl="bgAccFollowNode1" presStyleIdx="2" presStyleCnt="3">
        <dgm:presLayoutVars>
          <dgm:bulletEnabled val="1"/>
        </dgm:presLayoutVars>
      </dgm:prSet>
      <dgm:spPr/>
    </dgm:pt>
    <dgm:pt modelId="{F0925EF4-86E2-4748-BA70-94AAF55AB064}" type="pres">
      <dgm:prSet presAssocID="{50706FFE-8A00-485D-9FF7-8D310692C602}" presName="childTextHidden" presStyleLbl="bgAccFollowNode1" presStyleIdx="2" presStyleCnt="3"/>
      <dgm:spPr/>
    </dgm:pt>
    <dgm:pt modelId="{78E9A4E4-18A9-4B73-8007-A63A71C71937}" type="pres">
      <dgm:prSet presAssocID="{50706FFE-8A00-485D-9FF7-8D310692C602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99E34304-5770-4691-A3EE-6A7C8B9ACD53}" type="presOf" srcId="{E4E9F0D0-FF23-4B59-9B97-973BCBE5DC65}" destId="{610B5FFC-C0C9-444C-9F7A-14D1B54F604D}" srcOrd="0" destOrd="0" presId="urn:microsoft.com/office/officeart/2005/8/layout/hProcess6"/>
    <dgm:cxn modelId="{81ACEA16-295B-4802-A889-1DC375F525AB}" type="presOf" srcId="{A6406C01-7E83-4650-8EF5-394419DCB348}" destId="{47DA5750-48DC-4E4F-815D-0B05DBC30DAB}" srcOrd="0" destOrd="0" presId="urn:microsoft.com/office/officeart/2005/8/layout/hProcess6"/>
    <dgm:cxn modelId="{130B0544-2388-4104-A721-8D29E7C77420}" type="presOf" srcId="{5D952622-A79E-41E4-BBC2-6212DEFFA91C}" destId="{EE8733A1-7662-4D0A-B39E-2218596CC81C}" srcOrd="0" destOrd="0" presId="urn:microsoft.com/office/officeart/2005/8/layout/hProcess6"/>
    <dgm:cxn modelId="{31498E67-CEA0-4571-B7AB-26A2113144F6}" type="presOf" srcId="{FBA29113-7A70-4E0E-B036-871C49B835F1}" destId="{8734DFB3-ADD8-4FD2-87D8-1981AA0ADD0B}" srcOrd="0" destOrd="0" presId="urn:microsoft.com/office/officeart/2005/8/layout/hProcess6"/>
    <dgm:cxn modelId="{11A0AF47-4BCA-470E-92BF-7B388FFB0DE8}" srcId="{50706FFE-8A00-485D-9FF7-8D310692C602}" destId="{3A9B5D84-CB00-4BC9-ADB2-5CF832F36763}" srcOrd="0" destOrd="0" parTransId="{BD57EC4A-052D-4824-8820-064BAC997A9B}" sibTransId="{98E878CF-4A49-4E76-BD23-AE7C5290BAFD}"/>
    <dgm:cxn modelId="{019AA969-1A2B-48C0-B7C9-005E817BC2CB}" type="presOf" srcId="{E4E9F0D0-FF23-4B59-9B97-973BCBE5DC65}" destId="{FB705FC1-639E-4064-8E9A-A79870DE5273}" srcOrd="1" destOrd="0" presId="urn:microsoft.com/office/officeart/2005/8/layout/hProcess6"/>
    <dgm:cxn modelId="{35AF286C-A401-4C08-B8A3-F38B03322BD8}" srcId="{5D952622-A79E-41E4-BBC2-6212DEFFA91C}" destId="{5248D9DA-6444-46F6-8D28-C8BB2253AAD1}" srcOrd="0" destOrd="0" parTransId="{A8533F77-F094-4EDB-BCC7-35E0D6A46B71}" sibTransId="{011B552E-515A-4C41-B810-0D2552861422}"/>
    <dgm:cxn modelId="{F36BB86E-E9BB-4DBF-9DFE-F8050046ED1F}" type="presOf" srcId="{3A9B5D84-CB00-4BC9-ADB2-5CF832F36763}" destId="{4BF699B1-BE15-42D1-9784-AA33CF29870E}" srcOrd="0" destOrd="0" presId="urn:microsoft.com/office/officeart/2005/8/layout/hProcess6"/>
    <dgm:cxn modelId="{BA539253-48E3-447C-8770-C31D10399C4A}" type="presOf" srcId="{50706FFE-8A00-485D-9FF7-8D310692C602}" destId="{78E9A4E4-18A9-4B73-8007-A63A71C71937}" srcOrd="0" destOrd="0" presId="urn:microsoft.com/office/officeart/2005/8/layout/hProcess6"/>
    <dgm:cxn modelId="{D2E26D7D-A939-4166-987B-3E9E5A080266}" type="presOf" srcId="{3A9B5D84-CB00-4BC9-ADB2-5CF832F36763}" destId="{F0925EF4-86E2-4748-BA70-94AAF55AB064}" srcOrd="1" destOrd="0" presId="urn:microsoft.com/office/officeart/2005/8/layout/hProcess6"/>
    <dgm:cxn modelId="{4D956F8D-5727-488A-93AF-F33602655A44}" srcId="{FBA29113-7A70-4E0E-B036-871C49B835F1}" destId="{A6406C01-7E83-4650-8EF5-394419DCB348}" srcOrd="0" destOrd="0" parTransId="{2586B3BB-DA8B-42DF-AC9A-77CE21607FD0}" sibTransId="{7C5B61F0-A4F6-4FCA-B552-36151F31051E}"/>
    <dgm:cxn modelId="{37A3A996-9723-4BDB-8959-9D9B7799BD9A}" srcId="{A6406C01-7E83-4650-8EF5-394419DCB348}" destId="{E4E9F0D0-FF23-4B59-9B97-973BCBE5DC65}" srcOrd="0" destOrd="0" parTransId="{E9237435-F938-45D4-8BF4-6D5D4DFF850F}" sibTransId="{D32B195A-7CAD-474B-B79C-BE4BB171E742}"/>
    <dgm:cxn modelId="{E23D729A-C2FC-40CD-8A08-F5EBB66CF80B}" type="presOf" srcId="{5248D9DA-6444-46F6-8D28-C8BB2253AAD1}" destId="{072FB640-0A28-40E8-9C0C-86BAF45C6EF0}" srcOrd="1" destOrd="0" presId="urn:microsoft.com/office/officeart/2005/8/layout/hProcess6"/>
    <dgm:cxn modelId="{A22BDB9A-90BB-4DA2-8850-00D4F1D3B898}" srcId="{FBA29113-7A70-4E0E-B036-871C49B835F1}" destId="{5D952622-A79E-41E4-BBC2-6212DEFFA91C}" srcOrd="1" destOrd="0" parTransId="{10627A68-BE4B-4A4A-9EC9-4CFEF1E4DF39}" sibTransId="{092BAEF3-D9F2-476B-9A0B-6F14CC814529}"/>
    <dgm:cxn modelId="{AE4FA1B2-1FFD-4999-BFB4-0E2A9E4BEBBB}" type="presOf" srcId="{5248D9DA-6444-46F6-8D28-C8BB2253AAD1}" destId="{00D2DC2C-7CA2-4A4B-B66D-3DDCAB7DC8E9}" srcOrd="0" destOrd="0" presId="urn:microsoft.com/office/officeart/2005/8/layout/hProcess6"/>
    <dgm:cxn modelId="{7599CECE-5293-4C57-A979-D096C99254C7}" srcId="{FBA29113-7A70-4E0E-B036-871C49B835F1}" destId="{50706FFE-8A00-485D-9FF7-8D310692C602}" srcOrd="2" destOrd="0" parTransId="{EF44BD91-19A4-424B-BA32-4A5492B6E40B}" sibTransId="{CD03DFF4-D962-46D6-AFFA-2A87FD08403E}"/>
    <dgm:cxn modelId="{FF0D50D3-9477-4407-8F44-B60B9728DED7}" type="presParOf" srcId="{8734DFB3-ADD8-4FD2-87D8-1981AA0ADD0B}" destId="{5C04AEFB-7132-4B28-A7D3-862245070A8D}" srcOrd="0" destOrd="0" presId="urn:microsoft.com/office/officeart/2005/8/layout/hProcess6"/>
    <dgm:cxn modelId="{126CE751-65CF-4E60-902C-2D0B01478834}" type="presParOf" srcId="{5C04AEFB-7132-4B28-A7D3-862245070A8D}" destId="{358F74AC-FC7D-465B-BD12-B6CCC00F3D29}" srcOrd="0" destOrd="0" presId="urn:microsoft.com/office/officeart/2005/8/layout/hProcess6"/>
    <dgm:cxn modelId="{C6915109-771C-43AE-A4C7-A411D8E5978F}" type="presParOf" srcId="{5C04AEFB-7132-4B28-A7D3-862245070A8D}" destId="{610B5FFC-C0C9-444C-9F7A-14D1B54F604D}" srcOrd="1" destOrd="0" presId="urn:microsoft.com/office/officeart/2005/8/layout/hProcess6"/>
    <dgm:cxn modelId="{954FE73F-9595-47D0-9AB9-6EB7EDC39F8E}" type="presParOf" srcId="{5C04AEFB-7132-4B28-A7D3-862245070A8D}" destId="{FB705FC1-639E-4064-8E9A-A79870DE5273}" srcOrd="2" destOrd="0" presId="urn:microsoft.com/office/officeart/2005/8/layout/hProcess6"/>
    <dgm:cxn modelId="{362B7B1C-776A-481A-B10E-B2136C044DB5}" type="presParOf" srcId="{5C04AEFB-7132-4B28-A7D3-862245070A8D}" destId="{47DA5750-48DC-4E4F-815D-0B05DBC30DAB}" srcOrd="3" destOrd="0" presId="urn:microsoft.com/office/officeart/2005/8/layout/hProcess6"/>
    <dgm:cxn modelId="{AB361918-49A4-4458-A6B4-A38162139DB4}" type="presParOf" srcId="{8734DFB3-ADD8-4FD2-87D8-1981AA0ADD0B}" destId="{6319C676-A7DE-4777-9BB4-3B6D30ED3F5C}" srcOrd="1" destOrd="0" presId="urn:microsoft.com/office/officeart/2005/8/layout/hProcess6"/>
    <dgm:cxn modelId="{3E32ED31-FAFA-41FB-A502-0C9269827B55}" type="presParOf" srcId="{8734DFB3-ADD8-4FD2-87D8-1981AA0ADD0B}" destId="{CA708D38-D093-4C16-A955-CF2CAC7F0A99}" srcOrd="2" destOrd="0" presId="urn:microsoft.com/office/officeart/2005/8/layout/hProcess6"/>
    <dgm:cxn modelId="{38B5F8BF-C6A8-4D51-8681-B847070CD1C0}" type="presParOf" srcId="{CA708D38-D093-4C16-A955-CF2CAC7F0A99}" destId="{6F3066E9-E96F-489D-8A4B-6D55FBE389F2}" srcOrd="0" destOrd="0" presId="urn:microsoft.com/office/officeart/2005/8/layout/hProcess6"/>
    <dgm:cxn modelId="{B873A9F4-217E-473A-8D65-14527890AC34}" type="presParOf" srcId="{CA708D38-D093-4C16-A955-CF2CAC7F0A99}" destId="{00D2DC2C-7CA2-4A4B-B66D-3DDCAB7DC8E9}" srcOrd="1" destOrd="0" presId="urn:microsoft.com/office/officeart/2005/8/layout/hProcess6"/>
    <dgm:cxn modelId="{F573A08D-1388-4362-9D10-155655876363}" type="presParOf" srcId="{CA708D38-D093-4C16-A955-CF2CAC7F0A99}" destId="{072FB640-0A28-40E8-9C0C-86BAF45C6EF0}" srcOrd="2" destOrd="0" presId="urn:microsoft.com/office/officeart/2005/8/layout/hProcess6"/>
    <dgm:cxn modelId="{7ADF5CCF-F26A-45B5-9692-98B07AFD46A1}" type="presParOf" srcId="{CA708D38-D093-4C16-A955-CF2CAC7F0A99}" destId="{EE8733A1-7662-4D0A-B39E-2218596CC81C}" srcOrd="3" destOrd="0" presId="urn:microsoft.com/office/officeart/2005/8/layout/hProcess6"/>
    <dgm:cxn modelId="{985C18C8-95A3-4479-821C-610A2BAFFFF3}" type="presParOf" srcId="{8734DFB3-ADD8-4FD2-87D8-1981AA0ADD0B}" destId="{E0D7C734-E391-436F-996C-E60442F50A17}" srcOrd="3" destOrd="0" presId="urn:microsoft.com/office/officeart/2005/8/layout/hProcess6"/>
    <dgm:cxn modelId="{951CD7FA-A9B4-463F-BD0D-452C521FF523}" type="presParOf" srcId="{8734DFB3-ADD8-4FD2-87D8-1981AA0ADD0B}" destId="{E8F3A685-8F9F-4BAC-8C8B-A1DE5AA41F3A}" srcOrd="4" destOrd="0" presId="urn:microsoft.com/office/officeart/2005/8/layout/hProcess6"/>
    <dgm:cxn modelId="{E08D8862-B273-4AA6-9A90-754366CE4945}" type="presParOf" srcId="{E8F3A685-8F9F-4BAC-8C8B-A1DE5AA41F3A}" destId="{84BFA617-6CAF-4DA9-A086-82BCA61093BE}" srcOrd="0" destOrd="0" presId="urn:microsoft.com/office/officeart/2005/8/layout/hProcess6"/>
    <dgm:cxn modelId="{69392B4C-2A7B-41A4-A48C-35E312A6434A}" type="presParOf" srcId="{E8F3A685-8F9F-4BAC-8C8B-A1DE5AA41F3A}" destId="{4BF699B1-BE15-42D1-9784-AA33CF29870E}" srcOrd="1" destOrd="0" presId="urn:microsoft.com/office/officeart/2005/8/layout/hProcess6"/>
    <dgm:cxn modelId="{29F5DEAB-A9C8-47F8-A089-1585C323795A}" type="presParOf" srcId="{E8F3A685-8F9F-4BAC-8C8B-A1DE5AA41F3A}" destId="{F0925EF4-86E2-4748-BA70-94AAF55AB064}" srcOrd="2" destOrd="0" presId="urn:microsoft.com/office/officeart/2005/8/layout/hProcess6"/>
    <dgm:cxn modelId="{E9A57A1B-DDAF-4905-B46C-246DB5E9FB2A}" type="presParOf" srcId="{E8F3A685-8F9F-4BAC-8C8B-A1DE5AA41F3A}" destId="{78E9A4E4-18A9-4B73-8007-A63A71C71937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A29113-7A70-4E0E-B036-871C49B835F1}" type="doc">
      <dgm:prSet loTypeId="urn:microsoft.com/office/officeart/2005/8/layout/hProcess6" loCatId="process" qsTypeId="urn:microsoft.com/office/officeart/2005/8/quickstyle/simple1" qsCatId="simple" csTypeId="urn:microsoft.com/office/officeart/2005/8/colors/accent1_1" csCatId="accent1" phldr="1"/>
      <dgm:spPr/>
      <dgm:t>
        <a:bodyPr rtlCol="0"/>
        <a:lstStyle/>
        <a:p>
          <a:pPr rtl="0"/>
          <a:endParaRPr lang="en-US"/>
        </a:p>
      </dgm:t>
    </dgm:pt>
    <dgm:pt modelId="{A6406C01-7E83-4650-8EF5-394419DCB348}">
      <dgm:prSet phldrT="[Text]"/>
      <dgm:spPr/>
      <dgm:t>
        <a:bodyPr rtlCol="0"/>
        <a:lstStyle/>
        <a:p>
          <a:pPr rtl="0"/>
          <a:r>
            <a:rPr lang="de-DE" noProof="0" dirty="0"/>
            <a:t>Schritt 1 Titel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2586B3BB-DA8B-42DF-AC9A-77CE21607FD0}" type="parTrans" cxnId="{4D956F8D-5727-488A-93AF-F33602655A44}">
      <dgm:prSet/>
      <dgm:spPr/>
      <dgm:t>
        <a:bodyPr rtlCol="0"/>
        <a:lstStyle/>
        <a:p>
          <a:pPr rtl="0"/>
          <a:endParaRPr lang="en-US"/>
        </a:p>
      </dgm:t>
    </dgm:pt>
    <dgm:pt modelId="{7C5B61F0-A4F6-4FCA-B552-36151F31051E}" type="sibTrans" cxnId="{4D956F8D-5727-488A-93AF-F33602655A44}">
      <dgm:prSet/>
      <dgm:spPr/>
      <dgm:t>
        <a:bodyPr rtlCol="0"/>
        <a:lstStyle/>
        <a:p>
          <a:pPr rtl="0"/>
          <a:endParaRPr lang="en-US"/>
        </a:p>
      </dgm:t>
    </dgm:pt>
    <dgm:pt modelId="{E4E9F0D0-FF23-4B59-9B97-973BCBE5DC65}">
      <dgm:prSet phldrT="[Text]"/>
      <dgm:spPr/>
      <dgm:t>
        <a:bodyPr rtlCol="0"/>
        <a:lstStyle/>
        <a:p>
          <a:pPr rtl="0"/>
          <a:r>
            <a:rPr lang="de-DE" noProof="0" dirty="0"/>
            <a:t>Aufgaben-beschreibung</a:t>
          </a:r>
        </a:p>
      </dgm:t>
      <dgm:extLst>
        <a:ext uri="{E40237B7-FDA0-4F09-8148-C483321AD2D9}">
          <dgm14:cNvPr xmlns:dgm14="http://schemas.microsoft.com/office/drawing/2010/diagram" id="0" name="" title="Step 1 - task description"/>
        </a:ext>
      </dgm:extLst>
    </dgm:pt>
    <dgm:pt modelId="{E9237435-F938-45D4-8BF4-6D5D4DFF850F}" type="parTrans" cxnId="{37A3A996-9723-4BDB-8959-9D9B7799BD9A}">
      <dgm:prSet/>
      <dgm:spPr/>
      <dgm:t>
        <a:bodyPr rtlCol="0"/>
        <a:lstStyle/>
        <a:p>
          <a:pPr rtl="0"/>
          <a:endParaRPr lang="en-US"/>
        </a:p>
      </dgm:t>
    </dgm:pt>
    <dgm:pt modelId="{D32B195A-7CAD-474B-B79C-BE4BB171E742}" type="sibTrans" cxnId="{37A3A996-9723-4BDB-8959-9D9B7799BD9A}">
      <dgm:prSet/>
      <dgm:spPr/>
      <dgm:t>
        <a:bodyPr rtlCol="0"/>
        <a:lstStyle/>
        <a:p>
          <a:pPr rtl="0"/>
          <a:endParaRPr lang="en-US"/>
        </a:p>
      </dgm:t>
    </dgm:pt>
    <dgm:pt modelId="{5D952622-A79E-41E4-BBC2-6212DEFFA91C}">
      <dgm:prSet phldrT="[Text]"/>
      <dgm:spPr/>
      <dgm:t>
        <a:bodyPr rtlCol="0"/>
        <a:lstStyle/>
        <a:p>
          <a:pPr rtl="0"/>
          <a:r>
            <a:rPr lang="de-DE" noProof="0" dirty="0"/>
            <a:t>Schritt 2 Titel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10627A68-BE4B-4A4A-9EC9-4CFEF1E4DF39}" type="parTrans" cxnId="{A22BDB9A-90BB-4DA2-8850-00D4F1D3B898}">
      <dgm:prSet/>
      <dgm:spPr/>
      <dgm:t>
        <a:bodyPr rtlCol="0"/>
        <a:lstStyle/>
        <a:p>
          <a:pPr rtl="0"/>
          <a:endParaRPr lang="en-US"/>
        </a:p>
      </dgm:t>
    </dgm:pt>
    <dgm:pt modelId="{092BAEF3-D9F2-476B-9A0B-6F14CC814529}" type="sibTrans" cxnId="{A22BDB9A-90BB-4DA2-8850-00D4F1D3B898}">
      <dgm:prSet/>
      <dgm:spPr/>
      <dgm:t>
        <a:bodyPr rtlCol="0"/>
        <a:lstStyle/>
        <a:p>
          <a:pPr rtl="0"/>
          <a:endParaRPr lang="en-US"/>
        </a:p>
      </dgm:t>
    </dgm:pt>
    <dgm:pt modelId="{5248D9DA-6444-46F6-8D28-C8BB2253AAD1}">
      <dgm:prSet phldrT="[Text]"/>
      <dgm:spPr/>
      <dgm:t>
        <a:bodyPr rtlCol="0"/>
        <a:lstStyle/>
        <a:p>
          <a:pPr rtl="0"/>
          <a:r>
            <a:rPr lang="de-DE" noProof="0" dirty="0"/>
            <a:t>Aufgaben-beschreibung</a:t>
          </a:r>
        </a:p>
      </dgm:t>
      <dgm:extLst>
        <a:ext uri="{E40237B7-FDA0-4F09-8148-C483321AD2D9}">
          <dgm14:cNvPr xmlns:dgm14="http://schemas.microsoft.com/office/drawing/2010/diagram" id="0" name="" title="Step 2 - task description"/>
        </a:ext>
      </dgm:extLst>
    </dgm:pt>
    <dgm:pt modelId="{A8533F77-F094-4EDB-BCC7-35E0D6A46B71}" type="parTrans" cxnId="{35AF286C-A401-4C08-B8A3-F38B03322BD8}">
      <dgm:prSet/>
      <dgm:spPr/>
      <dgm:t>
        <a:bodyPr rtlCol="0"/>
        <a:lstStyle/>
        <a:p>
          <a:pPr rtl="0"/>
          <a:endParaRPr lang="en-US"/>
        </a:p>
      </dgm:t>
    </dgm:pt>
    <dgm:pt modelId="{011B552E-515A-4C41-B810-0D2552861422}" type="sibTrans" cxnId="{35AF286C-A401-4C08-B8A3-F38B03322BD8}">
      <dgm:prSet/>
      <dgm:spPr/>
      <dgm:t>
        <a:bodyPr rtlCol="0"/>
        <a:lstStyle/>
        <a:p>
          <a:pPr rtl="0"/>
          <a:endParaRPr lang="en-US"/>
        </a:p>
      </dgm:t>
    </dgm:pt>
    <dgm:pt modelId="{50706FFE-8A00-485D-9FF7-8D310692C602}">
      <dgm:prSet phldrT="[Text]"/>
      <dgm:spPr/>
      <dgm:t>
        <a:bodyPr rtlCol="0"/>
        <a:lstStyle/>
        <a:p>
          <a:pPr rtl="0"/>
          <a:r>
            <a:rPr lang="de-DE" noProof="0" dirty="0"/>
            <a:t>Schritt 3 Titel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EF44BD91-19A4-424B-BA32-4A5492B6E40B}" type="parTrans" cxnId="{7599CECE-5293-4C57-A979-D096C99254C7}">
      <dgm:prSet/>
      <dgm:spPr/>
      <dgm:t>
        <a:bodyPr rtlCol="0"/>
        <a:lstStyle/>
        <a:p>
          <a:pPr rtl="0"/>
          <a:endParaRPr lang="en-US"/>
        </a:p>
      </dgm:t>
    </dgm:pt>
    <dgm:pt modelId="{CD03DFF4-D962-46D6-AFFA-2A87FD08403E}" type="sibTrans" cxnId="{7599CECE-5293-4C57-A979-D096C99254C7}">
      <dgm:prSet/>
      <dgm:spPr/>
      <dgm:t>
        <a:bodyPr rtlCol="0"/>
        <a:lstStyle/>
        <a:p>
          <a:pPr rtl="0"/>
          <a:endParaRPr lang="en-US"/>
        </a:p>
      </dgm:t>
    </dgm:pt>
    <dgm:pt modelId="{3A9B5D84-CB00-4BC9-ADB2-5CF832F36763}">
      <dgm:prSet phldrT="[Text]"/>
      <dgm:spPr/>
      <dgm:t>
        <a:bodyPr rtlCol="0"/>
        <a:lstStyle/>
        <a:p>
          <a:pPr rtl="0"/>
          <a:r>
            <a:rPr lang="de-DE" noProof="0" dirty="0"/>
            <a:t>Aufgaben-beschreibung</a:t>
          </a:r>
        </a:p>
      </dgm:t>
      <dgm:extLst>
        <a:ext uri="{E40237B7-FDA0-4F09-8148-C483321AD2D9}">
          <dgm14:cNvPr xmlns:dgm14="http://schemas.microsoft.com/office/drawing/2010/diagram" id="0" name="" title="Step 3 - task description"/>
        </a:ext>
      </dgm:extLst>
    </dgm:pt>
    <dgm:pt modelId="{BD57EC4A-052D-4824-8820-064BAC997A9B}" type="parTrans" cxnId="{11A0AF47-4BCA-470E-92BF-7B388FFB0DE8}">
      <dgm:prSet/>
      <dgm:spPr/>
      <dgm:t>
        <a:bodyPr rtlCol="0"/>
        <a:lstStyle/>
        <a:p>
          <a:pPr rtl="0"/>
          <a:endParaRPr lang="en-US"/>
        </a:p>
      </dgm:t>
    </dgm:pt>
    <dgm:pt modelId="{98E878CF-4A49-4E76-BD23-AE7C5290BAFD}" type="sibTrans" cxnId="{11A0AF47-4BCA-470E-92BF-7B388FFB0DE8}">
      <dgm:prSet/>
      <dgm:spPr/>
      <dgm:t>
        <a:bodyPr rtlCol="0"/>
        <a:lstStyle/>
        <a:p>
          <a:pPr rtl="0"/>
          <a:endParaRPr lang="en-US"/>
        </a:p>
      </dgm:t>
    </dgm:pt>
    <dgm:pt modelId="{8734DFB3-ADD8-4FD2-87D8-1981AA0ADD0B}" type="pres">
      <dgm:prSet presAssocID="{FBA29113-7A70-4E0E-B036-871C49B835F1}" presName="theList" presStyleCnt="0">
        <dgm:presLayoutVars>
          <dgm:dir/>
          <dgm:animLvl val="lvl"/>
          <dgm:resizeHandles val="exact"/>
        </dgm:presLayoutVars>
      </dgm:prSet>
      <dgm:spPr/>
    </dgm:pt>
    <dgm:pt modelId="{5C04AEFB-7132-4B28-A7D3-862245070A8D}" type="pres">
      <dgm:prSet presAssocID="{A6406C01-7E83-4650-8EF5-394419DCB348}" presName="compNode" presStyleCnt="0"/>
      <dgm:spPr/>
    </dgm:pt>
    <dgm:pt modelId="{358F74AC-FC7D-465B-BD12-B6CCC00F3D29}" type="pres">
      <dgm:prSet presAssocID="{A6406C01-7E83-4650-8EF5-394419DCB348}" presName="noGeometry" presStyleCnt="0"/>
      <dgm:spPr/>
    </dgm:pt>
    <dgm:pt modelId="{610B5FFC-C0C9-444C-9F7A-14D1B54F604D}" type="pres">
      <dgm:prSet presAssocID="{A6406C01-7E83-4650-8EF5-394419DCB348}" presName="childTextVisible" presStyleLbl="bgAccFollowNode1" presStyleIdx="0" presStyleCnt="3">
        <dgm:presLayoutVars>
          <dgm:bulletEnabled val="1"/>
        </dgm:presLayoutVars>
      </dgm:prSet>
      <dgm:spPr/>
    </dgm:pt>
    <dgm:pt modelId="{FB705FC1-639E-4064-8E9A-A79870DE5273}" type="pres">
      <dgm:prSet presAssocID="{A6406C01-7E83-4650-8EF5-394419DCB348}" presName="childTextHidden" presStyleLbl="bgAccFollowNode1" presStyleIdx="0" presStyleCnt="3"/>
      <dgm:spPr/>
    </dgm:pt>
    <dgm:pt modelId="{47DA5750-48DC-4E4F-815D-0B05DBC30DAB}" type="pres">
      <dgm:prSet presAssocID="{A6406C01-7E83-4650-8EF5-394419DCB348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319C676-A7DE-4777-9BB4-3B6D30ED3F5C}" type="pres">
      <dgm:prSet presAssocID="{A6406C01-7E83-4650-8EF5-394419DCB348}" presName="aSpace" presStyleCnt="0"/>
      <dgm:spPr/>
    </dgm:pt>
    <dgm:pt modelId="{CA708D38-D093-4C16-A955-CF2CAC7F0A99}" type="pres">
      <dgm:prSet presAssocID="{5D952622-A79E-41E4-BBC2-6212DEFFA91C}" presName="compNode" presStyleCnt="0"/>
      <dgm:spPr/>
    </dgm:pt>
    <dgm:pt modelId="{6F3066E9-E96F-489D-8A4B-6D55FBE389F2}" type="pres">
      <dgm:prSet presAssocID="{5D952622-A79E-41E4-BBC2-6212DEFFA91C}" presName="noGeometry" presStyleCnt="0"/>
      <dgm:spPr/>
    </dgm:pt>
    <dgm:pt modelId="{00D2DC2C-7CA2-4A4B-B66D-3DDCAB7DC8E9}" type="pres">
      <dgm:prSet presAssocID="{5D952622-A79E-41E4-BBC2-6212DEFFA91C}" presName="childTextVisible" presStyleLbl="bgAccFollowNode1" presStyleIdx="1" presStyleCnt="3">
        <dgm:presLayoutVars>
          <dgm:bulletEnabled val="1"/>
        </dgm:presLayoutVars>
      </dgm:prSet>
      <dgm:spPr/>
    </dgm:pt>
    <dgm:pt modelId="{072FB640-0A28-40E8-9C0C-86BAF45C6EF0}" type="pres">
      <dgm:prSet presAssocID="{5D952622-A79E-41E4-BBC2-6212DEFFA91C}" presName="childTextHidden" presStyleLbl="bgAccFollowNode1" presStyleIdx="1" presStyleCnt="3"/>
      <dgm:spPr/>
    </dgm:pt>
    <dgm:pt modelId="{EE8733A1-7662-4D0A-B39E-2218596CC81C}" type="pres">
      <dgm:prSet presAssocID="{5D952622-A79E-41E4-BBC2-6212DEFFA91C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E0D7C734-E391-436F-996C-E60442F50A17}" type="pres">
      <dgm:prSet presAssocID="{5D952622-A79E-41E4-BBC2-6212DEFFA91C}" presName="aSpace" presStyleCnt="0"/>
      <dgm:spPr/>
    </dgm:pt>
    <dgm:pt modelId="{E8F3A685-8F9F-4BAC-8C8B-A1DE5AA41F3A}" type="pres">
      <dgm:prSet presAssocID="{50706FFE-8A00-485D-9FF7-8D310692C602}" presName="compNode" presStyleCnt="0"/>
      <dgm:spPr/>
    </dgm:pt>
    <dgm:pt modelId="{84BFA617-6CAF-4DA9-A086-82BCA61093BE}" type="pres">
      <dgm:prSet presAssocID="{50706FFE-8A00-485D-9FF7-8D310692C602}" presName="noGeometry" presStyleCnt="0"/>
      <dgm:spPr/>
    </dgm:pt>
    <dgm:pt modelId="{4BF699B1-BE15-42D1-9784-AA33CF29870E}" type="pres">
      <dgm:prSet presAssocID="{50706FFE-8A00-485D-9FF7-8D310692C602}" presName="childTextVisible" presStyleLbl="bgAccFollowNode1" presStyleIdx="2" presStyleCnt="3">
        <dgm:presLayoutVars>
          <dgm:bulletEnabled val="1"/>
        </dgm:presLayoutVars>
      </dgm:prSet>
      <dgm:spPr/>
    </dgm:pt>
    <dgm:pt modelId="{F0925EF4-86E2-4748-BA70-94AAF55AB064}" type="pres">
      <dgm:prSet presAssocID="{50706FFE-8A00-485D-9FF7-8D310692C602}" presName="childTextHidden" presStyleLbl="bgAccFollowNode1" presStyleIdx="2" presStyleCnt="3"/>
      <dgm:spPr/>
    </dgm:pt>
    <dgm:pt modelId="{78E9A4E4-18A9-4B73-8007-A63A71C71937}" type="pres">
      <dgm:prSet presAssocID="{50706FFE-8A00-485D-9FF7-8D310692C602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99E34304-5770-4691-A3EE-6A7C8B9ACD53}" type="presOf" srcId="{E4E9F0D0-FF23-4B59-9B97-973BCBE5DC65}" destId="{610B5FFC-C0C9-444C-9F7A-14D1B54F604D}" srcOrd="0" destOrd="0" presId="urn:microsoft.com/office/officeart/2005/8/layout/hProcess6"/>
    <dgm:cxn modelId="{81ACEA16-295B-4802-A889-1DC375F525AB}" type="presOf" srcId="{A6406C01-7E83-4650-8EF5-394419DCB348}" destId="{47DA5750-48DC-4E4F-815D-0B05DBC30DAB}" srcOrd="0" destOrd="0" presId="urn:microsoft.com/office/officeart/2005/8/layout/hProcess6"/>
    <dgm:cxn modelId="{130B0544-2388-4104-A721-8D29E7C77420}" type="presOf" srcId="{5D952622-A79E-41E4-BBC2-6212DEFFA91C}" destId="{EE8733A1-7662-4D0A-B39E-2218596CC81C}" srcOrd="0" destOrd="0" presId="urn:microsoft.com/office/officeart/2005/8/layout/hProcess6"/>
    <dgm:cxn modelId="{31498E67-CEA0-4571-B7AB-26A2113144F6}" type="presOf" srcId="{FBA29113-7A70-4E0E-B036-871C49B835F1}" destId="{8734DFB3-ADD8-4FD2-87D8-1981AA0ADD0B}" srcOrd="0" destOrd="0" presId="urn:microsoft.com/office/officeart/2005/8/layout/hProcess6"/>
    <dgm:cxn modelId="{11A0AF47-4BCA-470E-92BF-7B388FFB0DE8}" srcId="{50706FFE-8A00-485D-9FF7-8D310692C602}" destId="{3A9B5D84-CB00-4BC9-ADB2-5CF832F36763}" srcOrd="0" destOrd="0" parTransId="{BD57EC4A-052D-4824-8820-064BAC997A9B}" sibTransId="{98E878CF-4A49-4E76-BD23-AE7C5290BAFD}"/>
    <dgm:cxn modelId="{019AA969-1A2B-48C0-B7C9-005E817BC2CB}" type="presOf" srcId="{E4E9F0D0-FF23-4B59-9B97-973BCBE5DC65}" destId="{FB705FC1-639E-4064-8E9A-A79870DE5273}" srcOrd="1" destOrd="0" presId="urn:microsoft.com/office/officeart/2005/8/layout/hProcess6"/>
    <dgm:cxn modelId="{35AF286C-A401-4C08-B8A3-F38B03322BD8}" srcId="{5D952622-A79E-41E4-BBC2-6212DEFFA91C}" destId="{5248D9DA-6444-46F6-8D28-C8BB2253AAD1}" srcOrd="0" destOrd="0" parTransId="{A8533F77-F094-4EDB-BCC7-35E0D6A46B71}" sibTransId="{011B552E-515A-4C41-B810-0D2552861422}"/>
    <dgm:cxn modelId="{F36BB86E-E9BB-4DBF-9DFE-F8050046ED1F}" type="presOf" srcId="{3A9B5D84-CB00-4BC9-ADB2-5CF832F36763}" destId="{4BF699B1-BE15-42D1-9784-AA33CF29870E}" srcOrd="0" destOrd="0" presId="urn:microsoft.com/office/officeart/2005/8/layout/hProcess6"/>
    <dgm:cxn modelId="{BA539253-48E3-447C-8770-C31D10399C4A}" type="presOf" srcId="{50706FFE-8A00-485D-9FF7-8D310692C602}" destId="{78E9A4E4-18A9-4B73-8007-A63A71C71937}" srcOrd="0" destOrd="0" presId="urn:microsoft.com/office/officeart/2005/8/layout/hProcess6"/>
    <dgm:cxn modelId="{D2E26D7D-A939-4166-987B-3E9E5A080266}" type="presOf" srcId="{3A9B5D84-CB00-4BC9-ADB2-5CF832F36763}" destId="{F0925EF4-86E2-4748-BA70-94AAF55AB064}" srcOrd="1" destOrd="0" presId="urn:microsoft.com/office/officeart/2005/8/layout/hProcess6"/>
    <dgm:cxn modelId="{4D956F8D-5727-488A-93AF-F33602655A44}" srcId="{FBA29113-7A70-4E0E-B036-871C49B835F1}" destId="{A6406C01-7E83-4650-8EF5-394419DCB348}" srcOrd="0" destOrd="0" parTransId="{2586B3BB-DA8B-42DF-AC9A-77CE21607FD0}" sibTransId="{7C5B61F0-A4F6-4FCA-B552-36151F31051E}"/>
    <dgm:cxn modelId="{37A3A996-9723-4BDB-8959-9D9B7799BD9A}" srcId="{A6406C01-7E83-4650-8EF5-394419DCB348}" destId="{E4E9F0D0-FF23-4B59-9B97-973BCBE5DC65}" srcOrd="0" destOrd="0" parTransId="{E9237435-F938-45D4-8BF4-6D5D4DFF850F}" sibTransId="{D32B195A-7CAD-474B-B79C-BE4BB171E742}"/>
    <dgm:cxn modelId="{E23D729A-C2FC-40CD-8A08-F5EBB66CF80B}" type="presOf" srcId="{5248D9DA-6444-46F6-8D28-C8BB2253AAD1}" destId="{072FB640-0A28-40E8-9C0C-86BAF45C6EF0}" srcOrd="1" destOrd="0" presId="urn:microsoft.com/office/officeart/2005/8/layout/hProcess6"/>
    <dgm:cxn modelId="{A22BDB9A-90BB-4DA2-8850-00D4F1D3B898}" srcId="{FBA29113-7A70-4E0E-B036-871C49B835F1}" destId="{5D952622-A79E-41E4-BBC2-6212DEFFA91C}" srcOrd="1" destOrd="0" parTransId="{10627A68-BE4B-4A4A-9EC9-4CFEF1E4DF39}" sibTransId="{092BAEF3-D9F2-476B-9A0B-6F14CC814529}"/>
    <dgm:cxn modelId="{AE4FA1B2-1FFD-4999-BFB4-0E2A9E4BEBBB}" type="presOf" srcId="{5248D9DA-6444-46F6-8D28-C8BB2253AAD1}" destId="{00D2DC2C-7CA2-4A4B-B66D-3DDCAB7DC8E9}" srcOrd="0" destOrd="0" presId="urn:microsoft.com/office/officeart/2005/8/layout/hProcess6"/>
    <dgm:cxn modelId="{7599CECE-5293-4C57-A979-D096C99254C7}" srcId="{FBA29113-7A70-4E0E-B036-871C49B835F1}" destId="{50706FFE-8A00-485D-9FF7-8D310692C602}" srcOrd="2" destOrd="0" parTransId="{EF44BD91-19A4-424B-BA32-4A5492B6E40B}" sibTransId="{CD03DFF4-D962-46D6-AFFA-2A87FD08403E}"/>
    <dgm:cxn modelId="{FF0D50D3-9477-4407-8F44-B60B9728DED7}" type="presParOf" srcId="{8734DFB3-ADD8-4FD2-87D8-1981AA0ADD0B}" destId="{5C04AEFB-7132-4B28-A7D3-862245070A8D}" srcOrd="0" destOrd="0" presId="urn:microsoft.com/office/officeart/2005/8/layout/hProcess6"/>
    <dgm:cxn modelId="{126CE751-65CF-4E60-902C-2D0B01478834}" type="presParOf" srcId="{5C04AEFB-7132-4B28-A7D3-862245070A8D}" destId="{358F74AC-FC7D-465B-BD12-B6CCC00F3D29}" srcOrd="0" destOrd="0" presId="urn:microsoft.com/office/officeart/2005/8/layout/hProcess6"/>
    <dgm:cxn modelId="{C6915109-771C-43AE-A4C7-A411D8E5978F}" type="presParOf" srcId="{5C04AEFB-7132-4B28-A7D3-862245070A8D}" destId="{610B5FFC-C0C9-444C-9F7A-14D1B54F604D}" srcOrd="1" destOrd="0" presId="urn:microsoft.com/office/officeart/2005/8/layout/hProcess6"/>
    <dgm:cxn modelId="{954FE73F-9595-47D0-9AB9-6EB7EDC39F8E}" type="presParOf" srcId="{5C04AEFB-7132-4B28-A7D3-862245070A8D}" destId="{FB705FC1-639E-4064-8E9A-A79870DE5273}" srcOrd="2" destOrd="0" presId="urn:microsoft.com/office/officeart/2005/8/layout/hProcess6"/>
    <dgm:cxn modelId="{362B7B1C-776A-481A-B10E-B2136C044DB5}" type="presParOf" srcId="{5C04AEFB-7132-4B28-A7D3-862245070A8D}" destId="{47DA5750-48DC-4E4F-815D-0B05DBC30DAB}" srcOrd="3" destOrd="0" presId="urn:microsoft.com/office/officeart/2005/8/layout/hProcess6"/>
    <dgm:cxn modelId="{AB361918-49A4-4458-A6B4-A38162139DB4}" type="presParOf" srcId="{8734DFB3-ADD8-4FD2-87D8-1981AA0ADD0B}" destId="{6319C676-A7DE-4777-9BB4-3B6D30ED3F5C}" srcOrd="1" destOrd="0" presId="urn:microsoft.com/office/officeart/2005/8/layout/hProcess6"/>
    <dgm:cxn modelId="{3E32ED31-FAFA-41FB-A502-0C9269827B55}" type="presParOf" srcId="{8734DFB3-ADD8-4FD2-87D8-1981AA0ADD0B}" destId="{CA708D38-D093-4C16-A955-CF2CAC7F0A99}" srcOrd="2" destOrd="0" presId="urn:microsoft.com/office/officeart/2005/8/layout/hProcess6"/>
    <dgm:cxn modelId="{38B5F8BF-C6A8-4D51-8681-B847070CD1C0}" type="presParOf" srcId="{CA708D38-D093-4C16-A955-CF2CAC7F0A99}" destId="{6F3066E9-E96F-489D-8A4B-6D55FBE389F2}" srcOrd="0" destOrd="0" presId="urn:microsoft.com/office/officeart/2005/8/layout/hProcess6"/>
    <dgm:cxn modelId="{B873A9F4-217E-473A-8D65-14527890AC34}" type="presParOf" srcId="{CA708D38-D093-4C16-A955-CF2CAC7F0A99}" destId="{00D2DC2C-7CA2-4A4B-B66D-3DDCAB7DC8E9}" srcOrd="1" destOrd="0" presId="urn:microsoft.com/office/officeart/2005/8/layout/hProcess6"/>
    <dgm:cxn modelId="{F573A08D-1388-4362-9D10-155655876363}" type="presParOf" srcId="{CA708D38-D093-4C16-A955-CF2CAC7F0A99}" destId="{072FB640-0A28-40E8-9C0C-86BAF45C6EF0}" srcOrd="2" destOrd="0" presId="urn:microsoft.com/office/officeart/2005/8/layout/hProcess6"/>
    <dgm:cxn modelId="{7ADF5CCF-F26A-45B5-9692-98B07AFD46A1}" type="presParOf" srcId="{CA708D38-D093-4C16-A955-CF2CAC7F0A99}" destId="{EE8733A1-7662-4D0A-B39E-2218596CC81C}" srcOrd="3" destOrd="0" presId="urn:microsoft.com/office/officeart/2005/8/layout/hProcess6"/>
    <dgm:cxn modelId="{985C18C8-95A3-4479-821C-610A2BAFFFF3}" type="presParOf" srcId="{8734DFB3-ADD8-4FD2-87D8-1981AA0ADD0B}" destId="{E0D7C734-E391-436F-996C-E60442F50A17}" srcOrd="3" destOrd="0" presId="urn:microsoft.com/office/officeart/2005/8/layout/hProcess6"/>
    <dgm:cxn modelId="{951CD7FA-A9B4-463F-BD0D-452C521FF523}" type="presParOf" srcId="{8734DFB3-ADD8-4FD2-87D8-1981AA0ADD0B}" destId="{E8F3A685-8F9F-4BAC-8C8B-A1DE5AA41F3A}" srcOrd="4" destOrd="0" presId="urn:microsoft.com/office/officeart/2005/8/layout/hProcess6"/>
    <dgm:cxn modelId="{E08D8862-B273-4AA6-9A90-754366CE4945}" type="presParOf" srcId="{E8F3A685-8F9F-4BAC-8C8B-A1DE5AA41F3A}" destId="{84BFA617-6CAF-4DA9-A086-82BCA61093BE}" srcOrd="0" destOrd="0" presId="urn:microsoft.com/office/officeart/2005/8/layout/hProcess6"/>
    <dgm:cxn modelId="{69392B4C-2A7B-41A4-A48C-35E312A6434A}" type="presParOf" srcId="{E8F3A685-8F9F-4BAC-8C8B-A1DE5AA41F3A}" destId="{4BF699B1-BE15-42D1-9784-AA33CF29870E}" srcOrd="1" destOrd="0" presId="urn:microsoft.com/office/officeart/2005/8/layout/hProcess6"/>
    <dgm:cxn modelId="{29F5DEAB-A9C8-47F8-A089-1585C323795A}" type="presParOf" srcId="{E8F3A685-8F9F-4BAC-8C8B-A1DE5AA41F3A}" destId="{F0925EF4-86E2-4748-BA70-94AAF55AB064}" srcOrd="2" destOrd="0" presId="urn:microsoft.com/office/officeart/2005/8/layout/hProcess6"/>
    <dgm:cxn modelId="{E9A57A1B-DDAF-4905-B46C-246DB5E9FB2A}" type="presParOf" srcId="{E8F3A685-8F9F-4BAC-8C8B-A1DE5AA41F3A}" destId="{78E9A4E4-18A9-4B73-8007-A63A71C71937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0B5FFC-C0C9-444C-9F7A-14D1B54F604D}">
      <dsp:nvSpPr>
        <dsp:cNvPr id="0" name=""/>
        <dsp:cNvSpPr/>
      </dsp:nvSpPr>
      <dsp:spPr>
        <a:xfrm>
          <a:off x="623515" y="823134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Aufgaben-beschreibung</a:t>
          </a:r>
        </a:p>
      </dsp:txBody>
      <dsp:txXfrm>
        <a:off x="1242342" y="1147694"/>
        <a:ext cx="1206713" cy="1514611"/>
      </dsp:txXfrm>
    </dsp:sp>
    <dsp:sp modelId="{47DA5750-48DC-4E4F-815D-0B05DBC30DAB}">
      <dsp:nvSpPr>
        <dsp:cNvPr id="0" name=""/>
        <dsp:cNvSpPr/>
      </dsp:nvSpPr>
      <dsp:spPr>
        <a:xfrm>
          <a:off x="4688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noProof="0" dirty="0"/>
            <a:t>Schritt 1 Titel</a:t>
          </a:r>
        </a:p>
      </dsp:txBody>
      <dsp:txXfrm>
        <a:off x="185938" y="1467422"/>
        <a:ext cx="875154" cy="875154"/>
      </dsp:txXfrm>
    </dsp:sp>
    <dsp:sp modelId="{00D2DC2C-7CA2-4A4B-B66D-3DDCAB7DC8E9}">
      <dsp:nvSpPr>
        <dsp:cNvPr id="0" name=""/>
        <dsp:cNvSpPr/>
      </dsp:nvSpPr>
      <dsp:spPr>
        <a:xfrm>
          <a:off x="3872358" y="823134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Aufgaben-beschreibung</a:t>
          </a:r>
        </a:p>
      </dsp:txBody>
      <dsp:txXfrm>
        <a:off x="4491186" y="1147694"/>
        <a:ext cx="1206713" cy="1514611"/>
      </dsp:txXfrm>
    </dsp:sp>
    <dsp:sp modelId="{EE8733A1-7662-4D0A-B39E-2218596CC81C}">
      <dsp:nvSpPr>
        <dsp:cNvPr id="0" name=""/>
        <dsp:cNvSpPr/>
      </dsp:nvSpPr>
      <dsp:spPr>
        <a:xfrm>
          <a:off x="3253531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noProof="0" dirty="0"/>
            <a:t>Schritt 2 Titel</a:t>
          </a:r>
        </a:p>
      </dsp:txBody>
      <dsp:txXfrm>
        <a:off x="3434781" y="1467422"/>
        <a:ext cx="875154" cy="875154"/>
      </dsp:txXfrm>
    </dsp:sp>
    <dsp:sp modelId="{4BF699B1-BE15-42D1-9784-AA33CF29870E}">
      <dsp:nvSpPr>
        <dsp:cNvPr id="0" name=""/>
        <dsp:cNvSpPr/>
      </dsp:nvSpPr>
      <dsp:spPr>
        <a:xfrm>
          <a:off x="7121202" y="823134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Aufgaben-beschreibung</a:t>
          </a:r>
        </a:p>
      </dsp:txBody>
      <dsp:txXfrm>
        <a:off x="7740029" y="1147694"/>
        <a:ext cx="1206713" cy="1514611"/>
      </dsp:txXfrm>
    </dsp:sp>
    <dsp:sp modelId="{78E9A4E4-18A9-4B73-8007-A63A71C71937}">
      <dsp:nvSpPr>
        <dsp:cNvPr id="0" name=""/>
        <dsp:cNvSpPr/>
      </dsp:nvSpPr>
      <dsp:spPr>
        <a:xfrm>
          <a:off x="6502375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noProof="0" dirty="0"/>
            <a:t>Schritt 3 Titel</a:t>
          </a:r>
        </a:p>
      </dsp:txBody>
      <dsp:txXfrm>
        <a:off x="6683625" y="1467422"/>
        <a:ext cx="875154" cy="8751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0B5FFC-C0C9-444C-9F7A-14D1B54F604D}">
      <dsp:nvSpPr>
        <dsp:cNvPr id="0" name=""/>
        <dsp:cNvSpPr/>
      </dsp:nvSpPr>
      <dsp:spPr>
        <a:xfrm>
          <a:off x="623515" y="823134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Aufgaben-beschreibung</a:t>
          </a:r>
        </a:p>
      </dsp:txBody>
      <dsp:txXfrm>
        <a:off x="1242342" y="1147694"/>
        <a:ext cx="1206713" cy="1514611"/>
      </dsp:txXfrm>
    </dsp:sp>
    <dsp:sp modelId="{47DA5750-48DC-4E4F-815D-0B05DBC30DAB}">
      <dsp:nvSpPr>
        <dsp:cNvPr id="0" name=""/>
        <dsp:cNvSpPr/>
      </dsp:nvSpPr>
      <dsp:spPr>
        <a:xfrm>
          <a:off x="4688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noProof="0" dirty="0"/>
            <a:t>Schritt 1 Titel</a:t>
          </a:r>
        </a:p>
      </dsp:txBody>
      <dsp:txXfrm>
        <a:off x="185938" y="1467422"/>
        <a:ext cx="875154" cy="875154"/>
      </dsp:txXfrm>
    </dsp:sp>
    <dsp:sp modelId="{00D2DC2C-7CA2-4A4B-B66D-3DDCAB7DC8E9}">
      <dsp:nvSpPr>
        <dsp:cNvPr id="0" name=""/>
        <dsp:cNvSpPr/>
      </dsp:nvSpPr>
      <dsp:spPr>
        <a:xfrm>
          <a:off x="3872358" y="823134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Aufgaben-beschreibung</a:t>
          </a:r>
        </a:p>
      </dsp:txBody>
      <dsp:txXfrm>
        <a:off x="4491186" y="1147694"/>
        <a:ext cx="1206713" cy="1514611"/>
      </dsp:txXfrm>
    </dsp:sp>
    <dsp:sp modelId="{EE8733A1-7662-4D0A-B39E-2218596CC81C}">
      <dsp:nvSpPr>
        <dsp:cNvPr id="0" name=""/>
        <dsp:cNvSpPr/>
      </dsp:nvSpPr>
      <dsp:spPr>
        <a:xfrm>
          <a:off x="3253531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noProof="0" dirty="0"/>
            <a:t>Schritt 2 Titel</a:t>
          </a:r>
        </a:p>
      </dsp:txBody>
      <dsp:txXfrm>
        <a:off x="3434781" y="1467422"/>
        <a:ext cx="875154" cy="875154"/>
      </dsp:txXfrm>
    </dsp:sp>
    <dsp:sp modelId="{4BF699B1-BE15-42D1-9784-AA33CF29870E}">
      <dsp:nvSpPr>
        <dsp:cNvPr id="0" name=""/>
        <dsp:cNvSpPr/>
      </dsp:nvSpPr>
      <dsp:spPr>
        <a:xfrm>
          <a:off x="7121202" y="823134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Aufgaben-beschreibung</a:t>
          </a:r>
        </a:p>
      </dsp:txBody>
      <dsp:txXfrm>
        <a:off x="7740029" y="1147694"/>
        <a:ext cx="1206713" cy="1514611"/>
      </dsp:txXfrm>
    </dsp:sp>
    <dsp:sp modelId="{78E9A4E4-18A9-4B73-8007-A63A71C71937}">
      <dsp:nvSpPr>
        <dsp:cNvPr id="0" name=""/>
        <dsp:cNvSpPr/>
      </dsp:nvSpPr>
      <dsp:spPr>
        <a:xfrm>
          <a:off x="6502375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noProof="0" dirty="0"/>
            <a:t>Schritt 3 Titel</a:t>
          </a:r>
        </a:p>
      </dsp:txBody>
      <dsp:txXfrm>
        <a:off x="6683625" y="1467422"/>
        <a:ext cx="875154" cy="8751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0B5FFC-C0C9-444C-9F7A-14D1B54F604D}">
      <dsp:nvSpPr>
        <dsp:cNvPr id="0" name=""/>
        <dsp:cNvSpPr/>
      </dsp:nvSpPr>
      <dsp:spPr>
        <a:xfrm>
          <a:off x="623515" y="823134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Aufgaben-beschreibung</a:t>
          </a:r>
        </a:p>
      </dsp:txBody>
      <dsp:txXfrm>
        <a:off x="1242342" y="1147694"/>
        <a:ext cx="1206713" cy="1514611"/>
      </dsp:txXfrm>
    </dsp:sp>
    <dsp:sp modelId="{47DA5750-48DC-4E4F-815D-0B05DBC30DAB}">
      <dsp:nvSpPr>
        <dsp:cNvPr id="0" name=""/>
        <dsp:cNvSpPr/>
      </dsp:nvSpPr>
      <dsp:spPr>
        <a:xfrm>
          <a:off x="4688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noProof="0" dirty="0"/>
            <a:t>Schritt 1 Titel</a:t>
          </a:r>
        </a:p>
      </dsp:txBody>
      <dsp:txXfrm>
        <a:off x="185938" y="1467422"/>
        <a:ext cx="875154" cy="875154"/>
      </dsp:txXfrm>
    </dsp:sp>
    <dsp:sp modelId="{00D2DC2C-7CA2-4A4B-B66D-3DDCAB7DC8E9}">
      <dsp:nvSpPr>
        <dsp:cNvPr id="0" name=""/>
        <dsp:cNvSpPr/>
      </dsp:nvSpPr>
      <dsp:spPr>
        <a:xfrm>
          <a:off x="3872358" y="823134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Aufgaben-beschreibung</a:t>
          </a:r>
        </a:p>
      </dsp:txBody>
      <dsp:txXfrm>
        <a:off x="4491186" y="1147694"/>
        <a:ext cx="1206713" cy="1514611"/>
      </dsp:txXfrm>
    </dsp:sp>
    <dsp:sp modelId="{EE8733A1-7662-4D0A-B39E-2218596CC81C}">
      <dsp:nvSpPr>
        <dsp:cNvPr id="0" name=""/>
        <dsp:cNvSpPr/>
      </dsp:nvSpPr>
      <dsp:spPr>
        <a:xfrm>
          <a:off x="3253531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noProof="0" dirty="0"/>
            <a:t>Schritt 2 Titel</a:t>
          </a:r>
        </a:p>
      </dsp:txBody>
      <dsp:txXfrm>
        <a:off x="3434781" y="1467422"/>
        <a:ext cx="875154" cy="875154"/>
      </dsp:txXfrm>
    </dsp:sp>
    <dsp:sp modelId="{4BF699B1-BE15-42D1-9784-AA33CF29870E}">
      <dsp:nvSpPr>
        <dsp:cNvPr id="0" name=""/>
        <dsp:cNvSpPr/>
      </dsp:nvSpPr>
      <dsp:spPr>
        <a:xfrm>
          <a:off x="7121202" y="823134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Aufgaben-beschreibung</a:t>
          </a:r>
        </a:p>
      </dsp:txBody>
      <dsp:txXfrm>
        <a:off x="7740029" y="1147694"/>
        <a:ext cx="1206713" cy="1514611"/>
      </dsp:txXfrm>
    </dsp:sp>
    <dsp:sp modelId="{78E9A4E4-18A9-4B73-8007-A63A71C71937}">
      <dsp:nvSpPr>
        <dsp:cNvPr id="0" name=""/>
        <dsp:cNvSpPr/>
      </dsp:nvSpPr>
      <dsp:spPr>
        <a:xfrm>
          <a:off x="6502375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noProof="0" dirty="0"/>
            <a:t>Schritt 3 Titel</a:t>
          </a:r>
        </a:p>
      </dsp:txBody>
      <dsp:txXfrm>
        <a:off x="6683625" y="1467422"/>
        <a:ext cx="875154" cy="8751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421EF4D-45B6-414B-9EE9-1C8B41E7BD96}" type="datetime1">
              <a:rPr lang="de-DE" smtClean="0"/>
              <a:t>23.01.2022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50C98C3-EF17-4779-9FA2-89777B4952B0}" type="datetime1">
              <a:rPr lang="de-DE" smtClean="0"/>
              <a:t>23.01.2022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dirty="0"/>
              <a:t>Formatvorlagen des Textmasters bearbeiten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2869989-EB00-4EE7-BCB5-25BDC5BB29F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6085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4187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7439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37511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94168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69504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28814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67130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96302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06173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2760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72636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97677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67164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47001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8157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43802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15811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2603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0347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3545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30263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5154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6184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7489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5976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6776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635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4772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Gerader Verbinde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pe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Gerader Verbinde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r Verbinde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Gerader Verbinde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Gerader Verbinde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uppe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Gerader Verbinde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Gerader Verbinde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Gerader Verbinde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Gerader Verbinde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Gerader Verbinde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Gerader Verbinde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Gerader Verbinde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uppe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Gerader Verbinde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r Verbinde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uppe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Gerader Verbinde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Gerader Verbinde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Gerader Verbinde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Gerader Verbinde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Gerader Verbinde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Gerader Verbinde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Gerader Verbinde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Gerader Verbinde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293845" y="1909346"/>
            <a:ext cx="9604310" cy="3383280"/>
          </a:xfrm>
        </p:spPr>
        <p:txBody>
          <a:bodyPr rtlCol="0"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/>
              <a:t>Formatvorlage des Untertitelmasters durch Klicken bearbeiten</a:t>
            </a:r>
            <a:endParaRPr lang="de-DE" dirty="0"/>
          </a:p>
        </p:txBody>
      </p:sp>
      <p:cxnSp>
        <p:nvCxnSpPr>
          <p:cNvPr id="58" name="Gerader Verbinde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477854-1E5E-4784-9BDB-43D41F13015D}" type="datetime1">
              <a:rPr lang="de-DE" smtClean="0"/>
              <a:t>23.01.2022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7032EE-C68C-4D26-8D69-0D76468C1D20}" type="datetime1">
              <a:rPr lang="de-DE" smtClean="0"/>
              <a:t>23.01.2022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A004FD-F6EF-426C-AEB2-3916FA37C1D0}" type="datetime1">
              <a:rPr lang="de-DE" smtClean="0"/>
              <a:t>23.01.2022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e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Gerader Verbinde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uppe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Gerader Verbinde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Gerader Verbinde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Gerader Verbinde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r Verbinde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uppe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Gerader Verbinde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Gerader Verbinde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Gerader Verbinde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Gerader Verbinde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Gerader Verbinde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Gerader Verbinde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uppe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Gerader Verbinde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uppe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Gerader Verbinde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Gerader Verbinde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Gerader Verbinde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Gerader Verbinde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Gerader Verbinde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Gerader Verbinde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Gerader Verbinde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 rtl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cxnSp>
        <p:nvCxnSpPr>
          <p:cNvPr id="58" name="Gerader Verbinde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C999E1-9E53-4DFB-B02D-FCD47F7383BB}" type="datetime1">
              <a:rPr lang="de-DE" smtClean="0"/>
              <a:t>23.01.2022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4A9DD5-9D53-4452-86D6-52D2DBB7CE0F}" type="datetime1">
              <a:rPr lang="de-DE" smtClean="0"/>
              <a:t>23.01.2022</a:t>
            </a:fld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D108C1-8142-461C-8C4D-9593FE9CC525}" type="datetime1">
              <a:rPr lang="de-DE" smtClean="0"/>
              <a:t>23.01.2022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uppe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Gerader Verbinde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Gerader Verbinde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Gerader Verbinde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Gerader Verbinde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Gerader Verbinde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Gerader Verbinde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Gerader Verbinde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Gerader Verbinde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Gerader Verbinde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Gerader Verbinde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Gerader Verbinde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Gerader Verbinde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Gerader Verbinde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Gerader Verbinde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Gerader Verbinde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Gerader Verbinde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uppe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Gerader Verbinde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Gerader Verbinde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Gerader Verbinde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Gerader Verbinde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Gerader Verbinde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uppe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Gerader Verbinde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Gerader Verbinde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Gerader Verbinde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Gerader Verbinde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Gerader Verbinde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Gerader Verbinde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Gerader Verbinde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Gerader Verbinde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Gerader Verbinde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Gerader Verbinde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uppe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Gerader Verbinde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Gerader Verbinde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Gerader Verbinde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Gerader Verbinde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Gerader Verbinde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uppe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Gerader Verbinde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Gerader Verbinde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Gerader Verbinde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Gerader Verbinde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Gerader Verbinde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Gerader Verbinde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Gerader Verbinde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Gerader Verbinde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Gerader Verbinde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Gerader Verbinde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ußzeilenplatzhalter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212" name="Datumsplatzhalter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1FEE3F-ED43-41BA-8A32-89CF713B3EE7}" type="datetime1">
              <a:rPr lang="de-DE" smtClean="0"/>
              <a:t>23.01.2022</a:t>
            </a:fld>
            <a:endParaRPr lang="de-DE" dirty="0"/>
          </a:p>
        </p:txBody>
      </p:sp>
      <p:sp>
        <p:nvSpPr>
          <p:cNvPr id="214" name="Foliennummernplatzhalter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Beschriftung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Gerader Verbinde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uppe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Gerader Verbinde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Gerader Verbinde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r Verbinde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Gerader Verbinde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Gerader Verbinde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uppe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Gerader Verbinde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Gerader Verbinde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Gerader Verbinde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Gerader Verbinde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Gerader Verbinde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Gerader Verbinde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uppe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Gerader Verbinde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Gerader Verbinde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Gerader Verbinde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uppe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Gerader Verbinde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Gerader Verbinde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Gerader Verbinde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Gerader Verbinde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Gerader Verbinde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Gerader Verbinde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r Verbinde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hteck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 rtl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cxnSp>
        <p:nvCxnSpPr>
          <p:cNvPr id="60" name="Gerader Verbinde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39D65558-76F5-4800-81A3-F8A630C98C09}" type="datetime1">
              <a:rPr lang="de-DE" smtClean="0"/>
              <a:t>23.01.2022</a:t>
            </a:fld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e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Gerader Verbinde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uppe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Gerader Verbinde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Gerader Verbinde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Gerader Verbinde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r Verbinde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Gerader Verbinde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uppe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Gerader Verbinde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Gerader Verbinde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Gerader Verbinde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Gerader Verbinde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Gerader Verbinde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Gerader Verbinde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uppe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Gerader Verbinde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Gerader Verbinde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uppe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Gerader Verbinde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Gerader Verbinde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Gerader Verbinde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Gerader Verbinde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Gerader Verbinde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Gerader Verbinde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hteck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cxnSp>
        <p:nvCxnSpPr>
          <p:cNvPr id="59" name="Gerader Verbinde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 descr="Leerer Platzhalter zum Hinzufügen eines Bilds. Klicken Sie auf den Platzhalter, und wählen Sie das hinzuzufügende Bild aus."/>
          <p:cNvSpPr>
            <a:spLocks noGrp="1"/>
          </p:cNvSpPr>
          <p:nvPr>
            <p:ph type="pic" idx="1" hasCustomPrompt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/>
              <a:t>Klicken Sie, um ein Bild hinzuzufügen.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 rtl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uppe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Gerader Verbinde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r Verbinde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r Verbinde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r Verbinde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r Verbinde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uppe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Gerader Verbinde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Gerader Verbinde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Gerader Verbinde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Gerader Verbinde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Gerader Verbinde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uppe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Gerader Verbinde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Gerader Verbinde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Gerader Verbinde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Gerader Verbinde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Gerader Verbinde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Gerader Verbinde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Gerader Verbinde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Gerader Verbinde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Gerader Verbinde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Gerader Verbinde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uppe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Gerader Verbinde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Gerader Verbinde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Gerader Verbinde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Gerader Verbinde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r Verbinde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uppe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Gerader Verbinde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Gerader Verbinde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Gerader Verbinde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Gerader Verbinde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Gerader Verbinde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Gerader Verbinde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Gerader Verbinde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Gerader Verbinde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Gerader Verbinde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Gerader Verbinde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dirty="0"/>
              <a:t>Formatvorlagen des Textmasters bearbeiten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</a:p>
        </p:txBody>
      </p:sp>
      <p:cxnSp>
        <p:nvCxnSpPr>
          <p:cNvPr id="148" name="Gerader Verbinde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fld id="{FA6746ED-0E67-4802-B0CF-FC0B0AE408D8}" type="datetime1">
              <a:rPr lang="de-DE" smtClean="0"/>
              <a:t>23.01.2022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-DE" dirty="0"/>
              <a:t>Visuelle Inspektion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293845" y="5432563"/>
            <a:ext cx="9604310" cy="1194739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Indiana Jones – Fehlererkennung</a:t>
            </a:r>
          </a:p>
          <a:p>
            <a:pPr rtl="0"/>
            <a:endParaRPr lang="de-DE" dirty="0"/>
          </a:p>
        </p:txBody>
      </p:sp>
      <p:pic>
        <p:nvPicPr>
          <p:cNvPr id="5" name="Grafik 4" descr="Ein Bild, das Text, Wand enthält.&#10;&#10;Automatisch generierte Beschreibung">
            <a:extLst>
              <a:ext uri="{FF2B5EF4-FFF2-40B4-BE49-F238E27FC236}">
                <a16:creationId xmlns:a16="http://schemas.microsoft.com/office/drawing/2014/main" id="{820713B4-FFC2-4DB8-BB94-4526BC2E8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34" y="366823"/>
            <a:ext cx="2228703" cy="1823484"/>
          </a:xfrm>
          <a:prstGeom prst="rect">
            <a:avLst/>
          </a:prstGeom>
        </p:spPr>
      </p:pic>
      <p:pic>
        <p:nvPicPr>
          <p:cNvPr id="7" name="Grafik 6" descr="Ein Bild, das Text, Wand enthält.&#10;&#10;Automatisch generierte Beschreibung">
            <a:extLst>
              <a:ext uri="{FF2B5EF4-FFF2-40B4-BE49-F238E27FC236}">
                <a16:creationId xmlns:a16="http://schemas.microsoft.com/office/drawing/2014/main" id="{FC0A2460-CD88-4C0B-A49C-451811AB6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3654" y="1278565"/>
            <a:ext cx="2228703" cy="1823484"/>
          </a:xfrm>
          <a:prstGeom prst="rect">
            <a:avLst/>
          </a:prstGeom>
        </p:spPr>
      </p:pic>
      <p:pic>
        <p:nvPicPr>
          <p:cNvPr id="9" name="Grafik 8" descr="Ein Bild, das Text, Wand, drinnen enthält.&#10;&#10;Automatisch generierte Beschreibung">
            <a:extLst>
              <a:ext uri="{FF2B5EF4-FFF2-40B4-BE49-F238E27FC236}">
                <a16:creationId xmlns:a16="http://schemas.microsoft.com/office/drawing/2014/main" id="{8B1A2963-12C7-409B-B3D0-3249606FBE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6574" y="2190307"/>
            <a:ext cx="2228703" cy="1823484"/>
          </a:xfrm>
          <a:prstGeom prst="rect">
            <a:avLst/>
          </a:prstGeom>
        </p:spPr>
      </p:pic>
      <p:pic>
        <p:nvPicPr>
          <p:cNvPr id="1026" name="Picture 2" descr="Henry Jones jr. | Indiana Jones Wiki | Fandom">
            <a:extLst>
              <a:ext uri="{FF2B5EF4-FFF2-40B4-BE49-F238E27FC236}">
                <a16:creationId xmlns:a16="http://schemas.microsoft.com/office/drawing/2014/main" id="{7870531E-2532-489B-BA59-2E092803A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388" y="498667"/>
            <a:ext cx="2248472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Modell Eigenschaften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de-DE" dirty="0"/>
              <a:t>CNN, wie viele Layer? </a:t>
            </a:r>
          </a:p>
          <a:p>
            <a:pPr rtl="0"/>
            <a:r>
              <a:rPr lang="de-DE" dirty="0"/>
              <a:t>Was zeichnet das Netz noch aus?</a:t>
            </a:r>
          </a:p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125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Modell Trainieren - Einstellungen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de-DE" dirty="0"/>
              <a:t>2000 Epochen</a:t>
            </a:r>
          </a:p>
          <a:p>
            <a:pPr rtl="0"/>
            <a:r>
              <a:rPr lang="de-DE" dirty="0"/>
              <a:t>Aufteilung der 299 Daten</a:t>
            </a:r>
          </a:p>
          <a:p>
            <a:pPr lvl="1"/>
            <a:r>
              <a:rPr lang="de-DE" dirty="0"/>
              <a:t>88 % Training Set</a:t>
            </a:r>
          </a:p>
          <a:p>
            <a:pPr lvl="1"/>
            <a:r>
              <a:rPr lang="de-DE" dirty="0"/>
              <a:t>8 % Validation Set</a:t>
            </a:r>
          </a:p>
          <a:p>
            <a:pPr lvl="1"/>
            <a:r>
              <a:rPr lang="de-DE" dirty="0"/>
              <a:t>4 % </a:t>
            </a:r>
            <a:r>
              <a:rPr lang="de-DE" dirty="0" err="1"/>
              <a:t>Testing</a:t>
            </a:r>
            <a:r>
              <a:rPr lang="de-DE" dirty="0"/>
              <a:t> Set</a:t>
            </a:r>
          </a:p>
          <a:p>
            <a:pPr rtl="0"/>
            <a:endParaRPr lang="de-DE" dirty="0"/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3208738-41C2-471F-872F-C43ABE757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875" y="1769799"/>
            <a:ext cx="6549655" cy="411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Modell Trainieren - Ergebnis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de-DE" dirty="0"/>
              <a:t>2000 Epochen</a:t>
            </a:r>
          </a:p>
          <a:p>
            <a:pPr rtl="0"/>
            <a:r>
              <a:rPr lang="de-DE" dirty="0"/>
              <a:t>Beste und letzte </a:t>
            </a:r>
            <a:r>
              <a:rPr lang="de-DE" dirty="0" err="1"/>
              <a:t>Accuracy</a:t>
            </a:r>
            <a:endParaRPr lang="de-DE" dirty="0"/>
          </a:p>
          <a:p>
            <a:pPr lvl="1"/>
            <a:r>
              <a:rPr lang="de-DE" dirty="0"/>
              <a:t>84,48 % Best </a:t>
            </a:r>
            <a:r>
              <a:rPr lang="de-DE" dirty="0" err="1"/>
              <a:t>Accuracy</a:t>
            </a:r>
            <a:endParaRPr lang="de-DE" dirty="0"/>
          </a:p>
          <a:p>
            <a:pPr lvl="1"/>
            <a:r>
              <a:rPr lang="de-DE" dirty="0"/>
              <a:t>Loss 0,579 % ??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66C8409-E5FE-4F93-AE78-878454433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4293363"/>
            <a:ext cx="9620672" cy="114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0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Python - Applikation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endParaRPr lang="de-DE" dirty="0"/>
          </a:p>
          <a:p>
            <a:pPr rtl="0"/>
            <a:r>
              <a:rPr lang="de-DE" dirty="0"/>
              <a:t>Tutorial von </a:t>
            </a:r>
            <a:r>
              <a:rPr lang="de-DE" dirty="0" err="1"/>
              <a:t>pyimagesearch</a:t>
            </a:r>
            <a:r>
              <a:rPr lang="de-DE" dirty="0"/>
              <a:t> wurde angepasst</a:t>
            </a:r>
          </a:p>
          <a:p>
            <a:pPr lvl="1"/>
            <a:r>
              <a:rPr lang="de-DE" dirty="0"/>
              <a:t>Das YOLOv4 Modell aus dem Notebook mit dem </a:t>
            </a:r>
            <a:r>
              <a:rPr lang="de-DE" dirty="0" err="1"/>
              <a:t>OpenCV</a:t>
            </a:r>
            <a:r>
              <a:rPr lang="de-DE" dirty="0"/>
              <a:t>-Backend laden (</a:t>
            </a:r>
            <a:r>
              <a:rPr lang="de-DE" dirty="0" err="1"/>
              <a:t>readNetFromDarknet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Laden der Labels</a:t>
            </a:r>
          </a:p>
          <a:p>
            <a:pPr lvl="1"/>
            <a:r>
              <a:rPr lang="de-DE" dirty="0"/>
              <a:t>Laden der </a:t>
            </a:r>
            <a:r>
              <a:rPr lang="de-DE" dirty="0" err="1"/>
              <a:t>Config</a:t>
            </a:r>
            <a:r>
              <a:rPr lang="de-DE" dirty="0"/>
              <a:t> Datei (</a:t>
            </a:r>
            <a:r>
              <a:rPr lang="de-DE" dirty="0" err="1"/>
              <a:t>Layerbeschreibung</a:t>
            </a:r>
            <a:r>
              <a:rPr lang="de-DE" dirty="0"/>
              <a:t> und Modellparameter)</a:t>
            </a:r>
          </a:p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485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Python - Applikation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de-DE" dirty="0"/>
              <a:t>Jedes Bild wird durch die KI geschickt</a:t>
            </a:r>
          </a:p>
          <a:p>
            <a:pPr rtl="0"/>
            <a:endParaRPr lang="de-DE" dirty="0"/>
          </a:p>
          <a:p>
            <a:pPr rtl="0"/>
            <a:r>
              <a:rPr lang="de-DE" dirty="0"/>
              <a:t>KI Liefert</a:t>
            </a:r>
          </a:p>
          <a:p>
            <a:pPr lvl="1"/>
            <a:r>
              <a:rPr lang="de-DE" dirty="0" err="1"/>
              <a:t>Bounding</a:t>
            </a:r>
            <a:r>
              <a:rPr lang="de-DE" dirty="0"/>
              <a:t> Boxes</a:t>
            </a:r>
          </a:p>
          <a:p>
            <a:pPr lvl="1"/>
            <a:r>
              <a:rPr lang="de-DE" dirty="0"/>
              <a:t>Confidence</a:t>
            </a:r>
          </a:p>
          <a:p>
            <a:pPr lvl="1"/>
            <a:endParaRPr lang="de-DE" dirty="0"/>
          </a:p>
          <a:p>
            <a:r>
              <a:rPr lang="de-DE" dirty="0"/>
              <a:t>Mittels </a:t>
            </a:r>
            <a:r>
              <a:rPr lang="de-DE" dirty="0" err="1"/>
              <a:t>cv.imshow</a:t>
            </a:r>
            <a:r>
              <a:rPr lang="de-DE" dirty="0"/>
              <a:t> werden die Bilder + Confidence angezeigt</a:t>
            </a:r>
          </a:p>
          <a:p>
            <a:pPr rtl="0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1819D95-013D-4E9D-A7A9-B08CE9971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387" y="989984"/>
            <a:ext cx="3373213" cy="304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14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Resultate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95400" y="1646238"/>
            <a:ext cx="9601200" cy="3809999"/>
          </a:xfrm>
        </p:spPr>
        <p:txBody>
          <a:bodyPr rtlCol="0"/>
          <a:lstStyle/>
          <a:p>
            <a:pPr rtl="0"/>
            <a:r>
              <a:rPr lang="de-DE" dirty="0"/>
              <a:t>Von 123 Bildern wurden 4 falsch oder nicht erkannt -&gt; 3,25 % Falsch erkannt</a:t>
            </a:r>
          </a:p>
          <a:p>
            <a:pPr marL="0" indent="0" rtl="0">
              <a:buNone/>
            </a:pPr>
            <a:endParaRPr lang="de-DE" dirty="0"/>
          </a:p>
        </p:txBody>
      </p:sp>
      <p:pic>
        <p:nvPicPr>
          <p:cNvPr id="19" name="Grafik 18" descr="Ein Bild, das Text, Visitenkarte enthält.&#10;&#10;Automatisch generierte Beschreibung">
            <a:extLst>
              <a:ext uri="{FF2B5EF4-FFF2-40B4-BE49-F238E27FC236}">
                <a16:creationId xmlns:a16="http://schemas.microsoft.com/office/drawing/2014/main" id="{CD017F1E-5C5B-4908-B0DC-E5A9C3148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4243821"/>
            <a:ext cx="2287941" cy="1871952"/>
          </a:xfrm>
          <a:prstGeom prst="rect">
            <a:avLst/>
          </a:prstGeom>
        </p:spPr>
      </p:pic>
      <p:pic>
        <p:nvPicPr>
          <p:cNvPr id="20" name="Grafik 19" descr="Ein Bild, das Text enthält.&#10;&#10;Automatisch generierte Beschreibung">
            <a:extLst>
              <a:ext uri="{FF2B5EF4-FFF2-40B4-BE49-F238E27FC236}">
                <a16:creationId xmlns:a16="http://schemas.microsoft.com/office/drawing/2014/main" id="{D3DB870E-C1FA-454B-A034-A01C6BE30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217430"/>
            <a:ext cx="2287941" cy="1871952"/>
          </a:xfrm>
          <a:prstGeom prst="rect">
            <a:avLst/>
          </a:prstGeom>
        </p:spPr>
      </p:pic>
      <p:pic>
        <p:nvPicPr>
          <p:cNvPr id="21" name="Grafik 20" descr="Ein Bild, das Text enthält.&#10;&#10;Automatisch generierte Beschreibung">
            <a:extLst>
              <a:ext uri="{FF2B5EF4-FFF2-40B4-BE49-F238E27FC236}">
                <a16:creationId xmlns:a16="http://schemas.microsoft.com/office/drawing/2014/main" id="{6D7E622F-2BE6-4F1C-8FB7-C1F8EF8AE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5389" y="4243821"/>
            <a:ext cx="2287941" cy="1871952"/>
          </a:xfrm>
          <a:prstGeom prst="rect">
            <a:avLst/>
          </a:prstGeom>
        </p:spPr>
      </p:pic>
      <p:pic>
        <p:nvPicPr>
          <p:cNvPr id="22" name="Grafik 21" descr="Ein Bild, das Text enthält.&#10;&#10;Automatisch generierte Beschreibung">
            <a:extLst>
              <a:ext uri="{FF2B5EF4-FFF2-40B4-BE49-F238E27FC236}">
                <a16:creationId xmlns:a16="http://schemas.microsoft.com/office/drawing/2014/main" id="{683A9F3E-907F-494A-ABDD-3DDD0425C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5389" y="2217430"/>
            <a:ext cx="2287941" cy="1871952"/>
          </a:xfrm>
          <a:prstGeom prst="rect">
            <a:avLst/>
          </a:prstGeom>
        </p:spPr>
      </p:pic>
      <p:pic>
        <p:nvPicPr>
          <p:cNvPr id="23" name="Grafik 22" descr="Ein Bild, das Text, Visitenkarte enthält.&#10;&#10;Automatisch generierte Beschreibung">
            <a:extLst>
              <a:ext uri="{FF2B5EF4-FFF2-40B4-BE49-F238E27FC236}">
                <a16:creationId xmlns:a16="http://schemas.microsoft.com/office/drawing/2014/main" id="{419ECAEB-E44A-4E90-931C-427A5DE9B1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5378" y="3153406"/>
            <a:ext cx="2623618" cy="2146597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358881B5-38EB-426E-806C-CF04E3C4A41E}"/>
              </a:ext>
            </a:extLst>
          </p:cNvPr>
          <p:cNvSpPr txBox="1"/>
          <p:nvPr/>
        </p:nvSpPr>
        <p:spPr>
          <a:xfrm>
            <a:off x="3041798" y="705713"/>
            <a:ext cx="6108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03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Resultate</a:t>
            </a:r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EDC6345A-909B-4FBB-B9A2-80424699C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646238"/>
            <a:ext cx="9601200" cy="3809999"/>
          </a:xfrm>
        </p:spPr>
        <p:txBody>
          <a:bodyPr rtlCol="0"/>
          <a:lstStyle/>
          <a:p>
            <a:pPr rtl="0"/>
            <a:r>
              <a:rPr lang="de-DE" dirty="0"/>
              <a:t>Bei Kombinationen wird immer nur ein Fehler angezeigt.</a:t>
            </a:r>
          </a:p>
          <a:p>
            <a:pPr marL="0" indent="0" rtl="0">
              <a:buNone/>
            </a:pPr>
            <a:endParaRPr lang="de-DE" dirty="0"/>
          </a:p>
        </p:txBody>
      </p:sp>
      <p:pic>
        <p:nvPicPr>
          <p:cNvPr id="21" name="Grafik 20" descr="Ein Bild, das Text enthält.&#10;&#10;Automatisch generierte Beschreibung">
            <a:extLst>
              <a:ext uri="{FF2B5EF4-FFF2-40B4-BE49-F238E27FC236}">
                <a16:creationId xmlns:a16="http://schemas.microsoft.com/office/drawing/2014/main" id="{2D0C3BAA-5C22-4697-A711-98A7C1EC8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769" y="2089514"/>
            <a:ext cx="2287941" cy="1871952"/>
          </a:xfrm>
          <a:prstGeom prst="rect">
            <a:avLst/>
          </a:prstGeom>
        </p:spPr>
      </p:pic>
      <p:pic>
        <p:nvPicPr>
          <p:cNvPr id="22" name="Grafik 21" descr="Ein Bild, das Text enthält.&#10;&#10;Automatisch generierte Beschreibung">
            <a:extLst>
              <a:ext uri="{FF2B5EF4-FFF2-40B4-BE49-F238E27FC236}">
                <a16:creationId xmlns:a16="http://schemas.microsoft.com/office/drawing/2014/main" id="{CBE04EF2-2BEB-41D0-A179-D1E183050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969" y="2089514"/>
            <a:ext cx="2287942" cy="1871952"/>
          </a:xfrm>
          <a:prstGeom prst="rect">
            <a:avLst/>
          </a:prstGeom>
        </p:spPr>
      </p:pic>
      <p:pic>
        <p:nvPicPr>
          <p:cNvPr id="24" name="Grafik 23" descr="Ein Bild, das Text enthält.&#10;&#10;Automatisch generierte Beschreibung">
            <a:extLst>
              <a:ext uri="{FF2B5EF4-FFF2-40B4-BE49-F238E27FC236}">
                <a16:creationId xmlns:a16="http://schemas.microsoft.com/office/drawing/2014/main" id="{406CA27B-D128-452F-9E64-9A920E3B6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1769" y="4069446"/>
            <a:ext cx="2287942" cy="1871952"/>
          </a:xfrm>
          <a:prstGeom prst="rect">
            <a:avLst/>
          </a:prstGeom>
        </p:spPr>
      </p:pic>
      <p:pic>
        <p:nvPicPr>
          <p:cNvPr id="26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DF1A9175-0740-4DA2-B26C-6234179696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5969" y="4069446"/>
            <a:ext cx="2287942" cy="187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0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Verbesserungen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de-DE" dirty="0"/>
              <a:t>Bei Augmentation kein Verzerren des Bildes (Weil Input auch nicht verzerrt)</a:t>
            </a:r>
          </a:p>
          <a:p>
            <a:pPr rtl="0"/>
            <a:r>
              <a:rPr lang="de-DE" dirty="0"/>
              <a:t>Resize der Bilder auf 416 x 416 Pixel</a:t>
            </a:r>
          </a:p>
          <a:p>
            <a:pPr rtl="0"/>
            <a:r>
              <a:rPr lang="de-DE" dirty="0"/>
              <a:t>Split der Daten angepasst </a:t>
            </a:r>
          </a:p>
          <a:p>
            <a:pPr lvl="1"/>
            <a:r>
              <a:rPr lang="de-DE" dirty="0"/>
              <a:t>92 % Training Set, 6 % Validation Set, 1 % Test Set</a:t>
            </a:r>
          </a:p>
          <a:p>
            <a:pPr rtl="0"/>
            <a:endParaRPr lang="de-DE" dirty="0"/>
          </a:p>
          <a:p>
            <a:pPr marL="0" indent="0" rtl="0">
              <a:buNone/>
            </a:pPr>
            <a:endParaRPr lang="de-DE" dirty="0"/>
          </a:p>
          <a:p>
            <a:pPr rtl="0"/>
            <a:endParaRPr lang="de-DE" dirty="0"/>
          </a:p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739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Verbesserungen - Ergebnisse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de-DE" dirty="0"/>
              <a:t>Bei Augmentation kein Verzerren des Bildes (Weil Input auch nicht verzerrt)</a:t>
            </a:r>
          </a:p>
          <a:p>
            <a:pPr rtl="0"/>
            <a:r>
              <a:rPr lang="de-DE" dirty="0"/>
              <a:t>Resize der Bilder auf 416 x 416 Pixel</a:t>
            </a:r>
          </a:p>
          <a:p>
            <a:pPr rtl="0"/>
            <a:r>
              <a:rPr lang="de-DE" dirty="0"/>
              <a:t>Split der Daten angepasst </a:t>
            </a:r>
          </a:p>
          <a:p>
            <a:pPr lvl="1"/>
            <a:r>
              <a:rPr lang="de-DE" dirty="0"/>
              <a:t>92 % Training Set, 6 % Validation Set, 1 % Test Set</a:t>
            </a:r>
          </a:p>
          <a:p>
            <a:pPr rtl="0"/>
            <a:endParaRPr lang="de-DE" dirty="0"/>
          </a:p>
          <a:p>
            <a:pPr marL="0" indent="0" rtl="0">
              <a:buNone/>
            </a:pPr>
            <a:endParaRPr lang="de-DE" dirty="0"/>
          </a:p>
          <a:p>
            <a:pPr rtl="0"/>
            <a:endParaRPr lang="de-DE" dirty="0"/>
          </a:p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392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Folientitel hinzufügen – 1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229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Übersicht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de-DE" dirty="0"/>
              <a:t>Gewählte Vorgehensweise</a:t>
            </a:r>
          </a:p>
          <a:p>
            <a:pPr rtl="0"/>
            <a:r>
              <a:rPr lang="de-DE" dirty="0"/>
              <a:t>Aufbereitung der Daten</a:t>
            </a:r>
          </a:p>
          <a:p>
            <a:pPr rtl="0"/>
            <a:r>
              <a:rPr lang="de-DE" dirty="0"/>
              <a:t>Trainieren des Modells</a:t>
            </a:r>
          </a:p>
          <a:p>
            <a:pPr rtl="0"/>
            <a:r>
              <a:rPr lang="de-DE" dirty="0"/>
              <a:t>Applikation zur Anwendung des Modells</a:t>
            </a:r>
          </a:p>
          <a:p>
            <a:pPr rtl="0"/>
            <a:r>
              <a:rPr lang="de-DE" dirty="0"/>
              <a:t>Resultate</a:t>
            </a:r>
          </a:p>
          <a:p>
            <a:pPr rtl="0"/>
            <a:r>
              <a:rPr lang="de-DE" dirty="0"/>
              <a:t>Live Demo</a:t>
            </a:r>
          </a:p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Layout "Titel und Inhalt" mit SmartArt</a:t>
            </a:r>
          </a:p>
        </p:txBody>
      </p:sp>
      <p:graphicFrame>
        <p:nvGraphicFramePr>
          <p:cNvPr id="4" name="Inhaltsplatzhalter 3" descr="Prozesspfeildiagramm, das drei von links nach rechts angeordnete Schritte mit Aufgabenbeschreibungen für jede Gruppe zeigt"/>
          <p:cNvGraphicFramePr>
            <a:graphicFrameLocks noGrp="1"/>
          </p:cNvGraphicFramePr>
          <p:nvPr>
            <p:ph idx="1"/>
          </p:nvPr>
        </p:nvGraphicFramePr>
        <p:xfrm>
          <a:off x="1295400" y="1981200"/>
          <a:ext cx="96012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8231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Layout "Titel und Inhalt" mit SmartArt</a:t>
            </a:r>
            <a:endParaRPr lang="de-DE" dirty="0"/>
          </a:p>
        </p:txBody>
      </p:sp>
      <p:graphicFrame>
        <p:nvGraphicFramePr>
          <p:cNvPr id="4" name="Inhaltsplatzhalter 3" descr="Prozesspfeildiagramm, das drei von links nach rechts angeordnete Schritte mit Aufgabenbeschreibungen für jede Gruppe zeigt"/>
          <p:cNvGraphicFramePr>
            <a:graphicFrameLocks noGrp="1"/>
          </p:cNvGraphicFramePr>
          <p:nvPr>
            <p:ph idx="1"/>
          </p:nvPr>
        </p:nvGraphicFramePr>
        <p:xfrm>
          <a:off x="1295400" y="1981200"/>
          <a:ext cx="96012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704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Layout "Titel und Inhalt" mit Liste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de-DE"/>
              <a:t>Ersten Aufzählungspunkt hier einfügen.</a:t>
            </a:r>
          </a:p>
          <a:p>
            <a:pPr rtl="0"/>
            <a:r>
              <a:rPr lang="de-DE"/>
              <a:t>Zweiten Aufzählungspunkt hier einfügen.</a:t>
            </a:r>
          </a:p>
          <a:p>
            <a:pPr rtl="0"/>
            <a:r>
              <a:rPr lang="de-DE"/>
              <a:t>Dritten Aufzählungspunkt hier einfügen.</a:t>
            </a:r>
          </a:p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744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Layout "Titel und Inhalt" mit Diagramm</a:t>
            </a:r>
            <a:endParaRPr lang="de-DE" dirty="0"/>
          </a:p>
        </p:txBody>
      </p:sp>
      <p:graphicFrame>
        <p:nvGraphicFramePr>
          <p:cNvPr id="6" name="Inhaltsplatzhalter 5" descr="Gruppiertes Säulendiagramm mit Werten von 3 Datenreihen für 4 Kategorien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6874516"/>
              </p:ext>
            </p:extLst>
          </p:nvPr>
        </p:nvGraphicFramePr>
        <p:xfrm>
          <a:off x="1295400" y="1981200"/>
          <a:ext cx="9601200" cy="381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7601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Layout "Zwei Inhalte" mit Tabelle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rtl="0"/>
            <a:r>
              <a:rPr lang="de-DE" dirty="0"/>
              <a:t>Erster Aufzählungspunkt hier</a:t>
            </a:r>
          </a:p>
          <a:p>
            <a:pPr rtl="0"/>
            <a:r>
              <a:rPr lang="de-DE" dirty="0"/>
              <a:t>Zweiter Aufzählungspunkt hier</a:t>
            </a:r>
          </a:p>
          <a:p>
            <a:pPr rtl="0"/>
            <a:r>
              <a:rPr lang="de-DE" dirty="0"/>
              <a:t>Dritter Aufzählungspunkt hier</a:t>
            </a:r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71766074"/>
              </p:ext>
            </p:extLst>
          </p:nvPr>
        </p:nvGraphicFramePr>
        <p:xfrm>
          <a:off x="6060140" y="1981200"/>
          <a:ext cx="4836459" cy="214191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12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21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21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5478">
                <a:tc>
                  <a:txBody>
                    <a:bodyPr/>
                    <a:lstStyle/>
                    <a:p>
                      <a:pPr rtl="0"/>
                      <a:r>
                        <a:rPr lang="de-DE" noProof="0" dirty="0"/>
                        <a:t>Klasse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noProof="0" dirty="0"/>
                        <a:t>Gruppieren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noProof="0" dirty="0"/>
                        <a:t>Gruppieren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478">
                <a:tc>
                  <a:txBody>
                    <a:bodyPr/>
                    <a:lstStyle/>
                    <a:p>
                      <a:pPr rtl="0"/>
                      <a:r>
                        <a:rPr lang="de-DE" noProof="0" dirty="0"/>
                        <a:t>Klasse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noProof="0" dirty="0"/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noProof="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478">
                <a:tc>
                  <a:txBody>
                    <a:bodyPr/>
                    <a:lstStyle/>
                    <a:p>
                      <a:pPr rtl="0"/>
                      <a:r>
                        <a:rPr lang="de-DE" noProof="0" dirty="0"/>
                        <a:t>Klasse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noProof="0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noProof="0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478">
                <a:tc>
                  <a:txBody>
                    <a:bodyPr/>
                    <a:lstStyle/>
                    <a:p>
                      <a:pPr rtl="0"/>
                      <a:r>
                        <a:rPr lang="de-DE" noProof="0" dirty="0"/>
                        <a:t>Klasse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noProof="0" dirty="0"/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noProof="0" dirty="0"/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509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Layout "Titel und Inhalt" mit SmartArt</a:t>
            </a:r>
            <a:endParaRPr lang="de-DE" dirty="0"/>
          </a:p>
        </p:txBody>
      </p:sp>
      <p:graphicFrame>
        <p:nvGraphicFramePr>
          <p:cNvPr id="4" name="Inhaltsplatzhalter 3" descr="Prozesspfeildiagramm, das drei von links nach rechts angeordnete Schritte mit Aufgabenbeschreibungen für jede Gruppe zeig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734668"/>
              </p:ext>
            </p:extLst>
          </p:nvPr>
        </p:nvGraphicFramePr>
        <p:xfrm>
          <a:off x="1295400" y="1981200"/>
          <a:ext cx="96012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6151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Folientitel hinzufügen – 2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917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Folientitel hinzufügen – 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273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430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Folientitel hinzufügen – 4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160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Gewählte Vorgehensweise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de-DE" dirty="0"/>
              <a:t>Verwendung einer KI</a:t>
            </a:r>
          </a:p>
          <a:p>
            <a:pPr lvl="1"/>
            <a:r>
              <a:rPr lang="de-DE" dirty="0"/>
              <a:t>YoloV4-Modell zur Objekterkennung</a:t>
            </a:r>
          </a:p>
          <a:p>
            <a:pPr lvl="1"/>
            <a:endParaRPr lang="de-DE" dirty="0"/>
          </a:p>
          <a:p>
            <a:pPr rtl="0"/>
            <a:r>
              <a:rPr lang="de-DE" dirty="0"/>
              <a:t>Erzeugen eines Datensatzes</a:t>
            </a:r>
          </a:p>
          <a:p>
            <a:pPr lvl="1"/>
            <a:r>
              <a:rPr lang="de-DE" dirty="0"/>
              <a:t>Mittels </a:t>
            </a:r>
            <a:r>
              <a:rPr lang="de-DE" dirty="0" err="1"/>
              <a:t>Roboflow</a:t>
            </a:r>
            <a:r>
              <a:rPr lang="de-DE" dirty="0"/>
              <a:t> Bilder manuell annotieren</a:t>
            </a:r>
          </a:p>
          <a:p>
            <a:pPr lvl="1"/>
            <a:r>
              <a:rPr lang="de-DE" dirty="0"/>
              <a:t>Automatische Augmentation zur Steigerung der Trainingsdaten</a:t>
            </a:r>
          </a:p>
          <a:p>
            <a:pPr lvl="1"/>
            <a:endParaRPr lang="de-DE" dirty="0"/>
          </a:p>
          <a:p>
            <a:pPr rtl="0"/>
            <a:r>
              <a:rPr lang="de-DE" dirty="0"/>
              <a:t>Training des Modells mittels </a:t>
            </a:r>
            <a:r>
              <a:rPr lang="de-DE" dirty="0" err="1"/>
              <a:t>Jupyter</a:t>
            </a:r>
            <a:r>
              <a:rPr lang="de-DE" dirty="0"/>
              <a:t> Notebook</a:t>
            </a:r>
          </a:p>
          <a:p>
            <a:pPr lvl="1"/>
            <a:r>
              <a:rPr lang="de-DE" dirty="0"/>
              <a:t>Export der </a:t>
            </a:r>
            <a:r>
              <a:rPr lang="de-DE" dirty="0" err="1"/>
              <a:t>Weights</a:t>
            </a:r>
            <a:r>
              <a:rPr lang="de-DE" dirty="0"/>
              <a:t> (fertiges Modell)</a:t>
            </a:r>
          </a:p>
          <a:p>
            <a:pPr lvl="1"/>
            <a:endParaRPr lang="de-DE" dirty="0"/>
          </a:p>
          <a:p>
            <a:r>
              <a:rPr lang="de-DE" dirty="0"/>
              <a:t>Erstellen der Python Applikation zum Anwenden des Modells</a:t>
            </a:r>
          </a:p>
          <a:p>
            <a:pPr rtl="0"/>
            <a:endParaRPr lang="de-DE" dirty="0"/>
          </a:p>
        </p:txBody>
      </p:sp>
      <p:pic>
        <p:nvPicPr>
          <p:cNvPr id="1026" name="Picture 2" descr="Roboflow (@roboflow) / Twitter">
            <a:extLst>
              <a:ext uri="{FF2B5EF4-FFF2-40B4-BE49-F238E27FC236}">
                <a16:creationId xmlns:a16="http://schemas.microsoft.com/office/drawing/2014/main" id="{F656D142-7EDF-4C87-81AD-8D9496DDA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24081" y="3001860"/>
            <a:ext cx="854279" cy="854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etting started with YOLOv4: Real-Time object detection @ 30FPS - DEV  Community">
            <a:extLst>
              <a:ext uri="{FF2B5EF4-FFF2-40B4-BE49-F238E27FC236}">
                <a16:creationId xmlns:a16="http://schemas.microsoft.com/office/drawing/2014/main" id="{6C79C060-0153-44E4-85FB-120F1342D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995" y="1800735"/>
            <a:ext cx="1486403" cy="83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oject Jupyter | Home">
            <a:extLst>
              <a:ext uri="{FF2B5EF4-FFF2-40B4-BE49-F238E27FC236}">
                <a16:creationId xmlns:a16="http://schemas.microsoft.com/office/drawing/2014/main" id="{1D205C0E-A6EE-4A89-97E6-D2A6FCD8D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714" y="4357482"/>
            <a:ext cx="1987506" cy="854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2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Folientitel hinzufügen – 5</a:t>
            </a:r>
            <a:endParaRPr lang="de-DE" dirty="0"/>
          </a:p>
        </p:txBody>
      </p:sp>
      <p:sp>
        <p:nvSpPr>
          <p:cNvPr id="5" name="Bildplatzhalter 4"/>
          <p:cNvSpPr>
            <a:spLocks noGrp="1"/>
          </p:cNvSpPr>
          <p:nvPr>
            <p:ph type="pic" idx="1"/>
          </p:nvPr>
        </p:nvSpPr>
        <p:spPr/>
      </p:sp>
      <p:sp>
        <p:nvSpPr>
          <p:cNvPr id="6" name="Textplatzhalter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440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Annotieren des Datensatzes mittels </a:t>
            </a:r>
            <a:r>
              <a:rPr lang="de-DE" dirty="0" err="1"/>
              <a:t>Roboflow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de-DE" dirty="0"/>
              <a:t>Online Anwendung</a:t>
            </a:r>
          </a:p>
          <a:p>
            <a:pPr rtl="0"/>
            <a:endParaRPr lang="de-DE" dirty="0"/>
          </a:p>
          <a:p>
            <a:r>
              <a:rPr lang="de-DE" dirty="0" err="1"/>
              <a:t>Labeling</a:t>
            </a:r>
            <a:r>
              <a:rPr lang="de-DE" dirty="0"/>
              <a:t> / Annotieren von </a:t>
            </a:r>
            <a:r>
              <a:rPr lang="de-DE" dirty="0" err="1"/>
              <a:t>Trainigsdaten</a:t>
            </a:r>
            <a:endParaRPr lang="de-DE" dirty="0"/>
          </a:p>
          <a:p>
            <a:endParaRPr lang="de-DE" dirty="0"/>
          </a:p>
          <a:p>
            <a:r>
              <a:rPr lang="de-DE" dirty="0"/>
              <a:t>Alle Bilder den 8 Klassen zugewiesen</a:t>
            </a:r>
          </a:p>
          <a:p>
            <a:endParaRPr lang="de-DE" dirty="0"/>
          </a:p>
          <a:p>
            <a:r>
              <a:rPr lang="de-DE" dirty="0"/>
              <a:t>Gesamt 123 Bilder</a:t>
            </a:r>
          </a:p>
          <a:p>
            <a:pPr rtl="0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662B3FC-0326-4608-8E75-537991B0C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217" y="2468251"/>
            <a:ext cx="5056252" cy="283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74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 err="1"/>
              <a:t>Preprocessing</a:t>
            </a:r>
            <a:r>
              <a:rPr lang="de-DE" dirty="0"/>
              <a:t> der Daten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endParaRPr lang="de-DE" dirty="0"/>
          </a:p>
          <a:p>
            <a:pPr rtl="0"/>
            <a:r>
              <a:rPr lang="de-DE" dirty="0"/>
              <a:t>Resize der Fotos auf 208 x 208 Pixel</a:t>
            </a:r>
          </a:p>
          <a:p>
            <a:pPr rtl="0"/>
            <a:r>
              <a:rPr lang="de-DE" dirty="0"/>
              <a:t>Automatische Anpassung des Kontrastes.</a:t>
            </a:r>
          </a:p>
          <a:p>
            <a:pPr rtl="0"/>
            <a:r>
              <a:rPr lang="de-DE" dirty="0"/>
              <a:t>Filter Null.</a:t>
            </a:r>
          </a:p>
          <a:p>
            <a:pPr lvl="1"/>
            <a:r>
              <a:rPr lang="de-DE" dirty="0"/>
              <a:t>Auf 5%, damit auch Fotos ohne Indies im Set vorkommen</a:t>
            </a:r>
          </a:p>
          <a:p>
            <a:pPr lvl="1"/>
            <a:endParaRPr lang="de-DE" dirty="0"/>
          </a:p>
          <a:p>
            <a:r>
              <a:rPr lang="de-DE" dirty="0"/>
              <a:t>Weitere Einstellungen möglich</a:t>
            </a:r>
          </a:p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695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783726" cy="1142385"/>
          </a:xfrm>
        </p:spPr>
        <p:txBody>
          <a:bodyPr rtlCol="0"/>
          <a:lstStyle/>
          <a:p>
            <a:pPr rtl="0"/>
            <a:r>
              <a:rPr lang="de-DE" dirty="0" err="1"/>
              <a:t>Augmentierung</a:t>
            </a:r>
            <a:r>
              <a:rPr lang="de-DE" dirty="0"/>
              <a:t> – Erweiterung der Trainingsdaten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de-DE" dirty="0"/>
              <a:t>123 Annotierte Bilder</a:t>
            </a:r>
          </a:p>
          <a:p>
            <a:pPr rtl="0"/>
            <a:r>
              <a:rPr lang="de-DE" dirty="0" err="1"/>
              <a:t>Augmentierung</a:t>
            </a:r>
            <a:r>
              <a:rPr lang="de-DE" dirty="0"/>
              <a:t> der ursprünglichen Bilder.</a:t>
            </a:r>
          </a:p>
          <a:p>
            <a:pPr lvl="1"/>
            <a:r>
              <a:rPr lang="de-DE" dirty="0"/>
              <a:t>Rotation  um +- 90°, +-180°</a:t>
            </a:r>
          </a:p>
          <a:p>
            <a:pPr lvl="1"/>
            <a:r>
              <a:rPr lang="de-DE" dirty="0"/>
              <a:t>Rotation um +- 15°</a:t>
            </a:r>
          </a:p>
          <a:p>
            <a:pPr lvl="1"/>
            <a:r>
              <a:rPr lang="de-DE" dirty="0"/>
              <a:t>Verzerren der Bilder um +- 8% vertikal und horizontal</a:t>
            </a:r>
          </a:p>
          <a:p>
            <a:pPr lvl="1"/>
            <a:r>
              <a:rPr lang="de-DE" dirty="0"/>
              <a:t>Weitere Einstellmöglichkeiten…</a:t>
            </a:r>
          </a:p>
          <a:p>
            <a:pPr lvl="1"/>
            <a:endParaRPr lang="de-DE" dirty="0"/>
          </a:p>
          <a:p>
            <a:r>
              <a:rPr lang="de-DE" dirty="0"/>
              <a:t>Mit der kostenlosen Version nur 3 Varianten pro Bild möglich</a:t>
            </a:r>
          </a:p>
          <a:p>
            <a:r>
              <a:rPr lang="de-DE" dirty="0"/>
              <a:t>Aus 123 Bildern wurden 299 Trainingsbilder</a:t>
            </a:r>
          </a:p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40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783726" cy="1142385"/>
          </a:xfrm>
        </p:spPr>
        <p:txBody>
          <a:bodyPr rtlCol="0"/>
          <a:lstStyle/>
          <a:p>
            <a:pPr rtl="0"/>
            <a:r>
              <a:rPr lang="de-DE" dirty="0" err="1"/>
              <a:t>Augmentierung</a:t>
            </a:r>
            <a:r>
              <a:rPr lang="de-DE" dirty="0"/>
              <a:t> – Erweiterung der Trainingsdaten</a:t>
            </a:r>
          </a:p>
        </p:txBody>
      </p:sp>
      <p:pic>
        <p:nvPicPr>
          <p:cNvPr id="11" name="Grafik 10" descr="Ein Bild, das Text, Wand, drinnen enthält.&#10;&#10;Automatisch generierte Beschreibung">
            <a:extLst>
              <a:ext uri="{FF2B5EF4-FFF2-40B4-BE49-F238E27FC236}">
                <a16:creationId xmlns:a16="http://schemas.microsoft.com/office/drawing/2014/main" id="{54A1C0F8-B5C8-4F14-A8A8-27AB854E2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11" y="2611846"/>
            <a:ext cx="2380626" cy="194408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4AAD0F9-85C4-4092-8EAB-62F6CDD87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354" y="2611846"/>
            <a:ext cx="1946844" cy="194408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98499C1-113D-4285-8E59-46DD300037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8898" y="2611846"/>
            <a:ext cx="1952383" cy="1944087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5D9ABFCC-1FA3-439E-9B89-56CB2AECB0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9126" y="2611846"/>
            <a:ext cx="1946844" cy="1949609"/>
          </a:xfrm>
          <a:prstGeom prst="rect">
            <a:avLst/>
          </a:prstGeom>
        </p:spPr>
      </p:pic>
      <p:sp>
        <p:nvSpPr>
          <p:cNvPr id="19" name="Pfeil: nach rechts 18" title="Step 1 - task description">
            <a:extLst>
              <a:ext uri="{FF2B5EF4-FFF2-40B4-BE49-F238E27FC236}">
                <a16:creationId xmlns:a16="http://schemas.microsoft.com/office/drawing/2014/main" id="{44765063-A376-4D72-8628-EB4390F411ED}"/>
              </a:ext>
            </a:extLst>
          </p:cNvPr>
          <p:cNvSpPr/>
          <p:nvPr/>
        </p:nvSpPr>
        <p:spPr>
          <a:xfrm>
            <a:off x="3177512" y="3276350"/>
            <a:ext cx="1277666" cy="615077"/>
          </a:xfrm>
          <a:prstGeom prst="rightArrow">
            <a:avLst>
              <a:gd name="adj1" fmla="val 70000"/>
              <a:gd name="adj2" fmla="val 50000"/>
            </a:avLst>
          </a:prstGeom>
        </p:spPr>
        <p:style>
          <a:lnRef idx="2">
            <a:schemeClr val="accent1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38447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Exportieren des Datasets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de-DE" dirty="0"/>
              <a:t>Download des Datasets für Offline Training</a:t>
            </a:r>
          </a:p>
          <a:p>
            <a:pPr rtl="0"/>
            <a:r>
              <a:rPr lang="de-DE" dirty="0"/>
              <a:t>Code </a:t>
            </a:r>
            <a:r>
              <a:rPr lang="de-DE" dirty="0" err="1"/>
              <a:t>Snippet</a:t>
            </a:r>
            <a:r>
              <a:rPr lang="de-DE" dirty="0"/>
              <a:t> für einfaches Downloaden in einem </a:t>
            </a:r>
            <a:r>
              <a:rPr lang="de-DE" dirty="0" err="1"/>
              <a:t>Jupyter</a:t>
            </a:r>
            <a:r>
              <a:rPr lang="de-DE" dirty="0"/>
              <a:t> Notebook</a:t>
            </a:r>
          </a:p>
          <a:p>
            <a:pPr rtl="0"/>
            <a:endParaRPr lang="de-DE" dirty="0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CB14BAE6-491E-4580-85E8-766685DFA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570" y="3254108"/>
            <a:ext cx="2930859" cy="264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74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Modell Trainieren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de-DE" dirty="0"/>
              <a:t>Training direkt in </a:t>
            </a:r>
            <a:r>
              <a:rPr lang="de-DE" dirty="0" err="1"/>
              <a:t>Roboflow</a:t>
            </a:r>
            <a:r>
              <a:rPr lang="de-DE" dirty="0"/>
              <a:t> möglich, aber nicht kostenlos.</a:t>
            </a:r>
          </a:p>
          <a:p>
            <a:pPr rtl="0"/>
            <a:endParaRPr lang="de-DE" dirty="0"/>
          </a:p>
          <a:p>
            <a:pPr rtl="0"/>
            <a:r>
              <a:rPr lang="de-DE" dirty="0" err="1"/>
              <a:t>Roboflow</a:t>
            </a:r>
            <a:r>
              <a:rPr lang="de-DE" dirty="0"/>
              <a:t> bietet </a:t>
            </a:r>
            <a:r>
              <a:rPr lang="de-DE" dirty="0" err="1"/>
              <a:t>Jupyter</a:t>
            </a:r>
            <a:r>
              <a:rPr lang="de-DE" dirty="0"/>
              <a:t> Notebooks zum Trainieren an.</a:t>
            </a:r>
          </a:p>
          <a:p>
            <a:pPr lvl="1"/>
            <a:r>
              <a:rPr lang="de-DE" dirty="0"/>
              <a:t>Dazu wurde das Tutorial von </a:t>
            </a:r>
            <a:r>
              <a:rPr lang="de-DE" dirty="0" err="1"/>
              <a:t>Roboflow</a:t>
            </a:r>
            <a:r>
              <a:rPr lang="de-DE" dirty="0"/>
              <a:t> befolg</a:t>
            </a:r>
          </a:p>
          <a:p>
            <a:pPr lvl="1"/>
            <a:endParaRPr lang="de-DE" dirty="0"/>
          </a:p>
          <a:p>
            <a:r>
              <a:rPr lang="de-DE" dirty="0"/>
              <a:t>Wenige Anpassungen im Notebook nötig</a:t>
            </a:r>
          </a:p>
          <a:p>
            <a:pPr lvl="1"/>
            <a:r>
              <a:rPr lang="de-DE" dirty="0"/>
              <a:t>Einfügen des </a:t>
            </a:r>
            <a:r>
              <a:rPr lang="de-DE" dirty="0" err="1"/>
              <a:t>Codesnippets</a:t>
            </a:r>
            <a:r>
              <a:rPr lang="de-DE" dirty="0"/>
              <a:t> zum Download des Datasets</a:t>
            </a:r>
          </a:p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530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autenraster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28_TF03031015" id="{F52E478C-C6C3-47FC-AC52-3AA1BFB9B5E7}" vid="{B6A15A0E-9597-48A3-BCD0-2AA4F491C9C2}"/>
    </a:ext>
  </a:extLst>
</a:theme>
</file>

<file path=ppt/theme/theme2.xml><?xml version="1.0" encoding="utf-8"?>
<a:theme xmlns:a="http://schemas.openxmlformats.org/drawingml/2006/main" name="Office-Design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Geschäftspräsentation mit Rautenraster (Breitbild)</Template>
  <TotalTime>0</TotalTime>
  <Words>631</Words>
  <Application>Microsoft Office PowerPoint</Application>
  <PresentationFormat>Breitbild</PresentationFormat>
  <Paragraphs>182</Paragraphs>
  <Slides>30</Slides>
  <Notes>30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2" baseType="lpstr">
      <vt:lpstr>Arial</vt:lpstr>
      <vt:lpstr>Rautenraster 16x9</vt:lpstr>
      <vt:lpstr>Visuelle Inspektion</vt:lpstr>
      <vt:lpstr>Übersicht</vt:lpstr>
      <vt:lpstr>Gewählte Vorgehensweise</vt:lpstr>
      <vt:lpstr>Annotieren des Datensatzes mittels Roboflow</vt:lpstr>
      <vt:lpstr>Preprocessing der Daten</vt:lpstr>
      <vt:lpstr>Augmentierung – Erweiterung der Trainingsdaten</vt:lpstr>
      <vt:lpstr>Augmentierung – Erweiterung der Trainingsdaten</vt:lpstr>
      <vt:lpstr>Exportieren des Datasets</vt:lpstr>
      <vt:lpstr>Modell Trainieren</vt:lpstr>
      <vt:lpstr>Modell Eigenschaften</vt:lpstr>
      <vt:lpstr>Modell Trainieren - Einstellungen</vt:lpstr>
      <vt:lpstr>Modell Trainieren - Ergebnis</vt:lpstr>
      <vt:lpstr>Python - Applikation</vt:lpstr>
      <vt:lpstr>Python - Applikation</vt:lpstr>
      <vt:lpstr>Resultate</vt:lpstr>
      <vt:lpstr>Resultate</vt:lpstr>
      <vt:lpstr>Verbesserungen</vt:lpstr>
      <vt:lpstr>Verbesserungen - Ergebnisse</vt:lpstr>
      <vt:lpstr>Folientitel hinzufügen – 1</vt:lpstr>
      <vt:lpstr>Layout "Titel und Inhalt" mit SmartArt</vt:lpstr>
      <vt:lpstr>Layout "Titel und Inhalt" mit SmartArt</vt:lpstr>
      <vt:lpstr>Layout "Titel und Inhalt" mit Liste</vt:lpstr>
      <vt:lpstr>Layout "Titel und Inhalt" mit Diagramm</vt:lpstr>
      <vt:lpstr>Layout "Zwei Inhalte" mit Tabelle</vt:lpstr>
      <vt:lpstr>Layout "Titel und Inhalt" mit SmartArt</vt:lpstr>
      <vt:lpstr>Folientitel hinzufügen – 2</vt:lpstr>
      <vt:lpstr>Folientitel hinzufügen – 3</vt:lpstr>
      <vt:lpstr>PowerPoint-Präsentation</vt:lpstr>
      <vt:lpstr>Folientitel hinzufügen – 4</vt:lpstr>
      <vt:lpstr>Folientitel hinzufügen – 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Visuelle Inspektion</dc:title>
  <dc:creator>Ausserhuber Lukas - S2010567001</dc:creator>
  <cp:lastModifiedBy>Ausserhuber Lukas - S2010567001</cp:lastModifiedBy>
  <cp:revision>19</cp:revision>
  <dcterms:created xsi:type="dcterms:W3CDTF">2022-01-22T09:57:07Z</dcterms:created>
  <dcterms:modified xsi:type="dcterms:W3CDTF">2022-01-23T15:06:52Z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